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773" r:id="rId4"/>
  </p:sldMasterIdLst>
  <p:notesMasterIdLst>
    <p:notesMasterId r:id="rId55"/>
  </p:notesMasterIdLst>
  <p:handoutMasterIdLst>
    <p:handoutMasterId r:id="rId56"/>
  </p:handoutMasterIdLst>
  <p:sldIdLst>
    <p:sldId id="353" r:id="rId5"/>
    <p:sldId id="392" r:id="rId6"/>
    <p:sldId id="394" r:id="rId7"/>
    <p:sldId id="421" r:id="rId8"/>
    <p:sldId id="343" r:id="rId9"/>
    <p:sldId id="436" r:id="rId10"/>
    <p:sldId id="341" r:id="rId11"/>
    <p:sldId id="397" r:id="rId12"/>
    <p:sldId id="345" r:id="rId13"/>
    <p:sldId id="407" r:id="rId14"/>
    <p:sldId id="408" r:id="rId15"/>
    <p:sldId id="437" r:id="rId16"/>
    <p:sldId id="378" r:id="rId17"/>
    <p:sldId id="410" r:id="rId18"/>
    <p:sldId id="438" r:id="rId19"/>
    <p:sldId id="439" r:id="rId20"/>
    <p:sldId id="395" r:id="rId21"/>
    <p:sldId id="422" r:id="rId22"/>
    <p:sldId id="404" r:id="rId23"/>
    <p:sldId id="413" r:id="rId24"/>
    <p:sldId id="414" r:id="rId25"/>
    <p:sldId id="400" r:id="rId26"/>
    <p:sldId id="423" r:id="rId27"/>
    <p:sldId id="398" r:id="rId28"/>
    <p:sldId id="364" r:id="rId29"/>
    <p:sldId id="415" r:id="rId30"/>
    <p:sldId id="441" r:id="rId31"/>
    <p:sldId id="371" r:id="rId32"/>
    <p:sldId id="380" r:id="rId33"/>
    <p:sldId id="402" r:id="rId34"/>
    <p:sldId id="418" r:id="rId35"/>
    <p:sldId id="419" r:id="rId36"/>
    <p:sldId id="420" r:id="rId37"/>
    <p:sldId id="424" r:id="rId38"/>
    <p:sldId id="440" r:id="rId39"/>
    <p:sldId id="425" r:id="rId40"/>
    <p:sldId id="382" r:id="rId41"/>
    <p:sldId id="416" r:id="rId42"/>
    <p:sldId id="417" r:id="rId43"/>
    <p:sldId id="427" r:id="rId44"/>
    <p:sldId id="377" r:id="rId45"/>
    <p:sldId id="428" r:id="rId46"/>
    <p:sldId id="430" r:id="rId47"/>
    <p:sldId id="429" r:id="rId48"/>
    <p:sldId id="431" r:id="rId49"/>
    <p:sldId id="432" r:id="rId50"/>
    <p:sldId id="433" r:id="rId51"/>
    <p:sldId id="434" r:id="rId52"/>
    <p:sldId id="435" r:id="rId53"/>
    <p:sldId id="391" r:id="rId54"/>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3654"/>
    <a:srgbClr val="72829E"/>
    <a:srgbClr val="5B7BB5"/>
    <a:srgbClr val="486AC8"/>
    <a:srgbClr val="339933"/>
    <a:srgbClr val="FF572F"/>
    <a:srgbClr val="FF6600"/>
    <a:srgbClr val="FEF8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3E17B2-5227-4341-80AA-DB38D651784C}" v="125" dt="2023-11-20T14:48:06.9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80"/>
    <p:restoredTop sz="94667"/>
  </p:normalViewPr>
  <p:slideViewPr>
    <p:cSldViewPr snapToGrid="0">
      <p:cViewPr varScale="1">
        <p:scale>
          <a:sx n="145" d="100"/>
          <a:sy n="145" d="100"/>
        </p:scale>
        <p:origin x="544"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useppe Di Battista" userId="58bebec1-7401-494e-9e51-e1347bbf0818" providerId="ADAL" clId="{DC3E17B2-5227-4341-80AA-DB38D651784C}"/>
    <pc:docChg chg="undo custSel addSld delSld modSld modMainMaster">
      <pc:chgData name="Giuseppe Di Battista" userId="58bebec1-7401-494e-9e51-e1347bbf0818" providerId="ADAL" clId="{DC3E17B2-5227-4341-80AA-DB38D651784C}" dt="2023-11-20T14:48:50.034" v="456" actId="20577"/>
      <pc:docMkLst>
        <pc:docMk/>
      </pc:docMkLst>
      <pc:sldChg chg="modSp">
        <pc:chgData name="Giuseppe Di Battista" userId="58bebec1-7401-494e-9e51-e1347bbf0818" providerId="ADAL" clId="{DC3E17B2-5227-4341-80AA-DB38D651784C}" dt="2023-11-14T09:31:55.560" v="67"/>
        <pc:sldMkLst>
          <pc:docMk/>
          <pc:sldMk cId="0" sldId="341"/>
        </pc:sldMkLst>
        <pc:spChg chg="mod">
          <ac:chgData name="Giuseppe Di Battista" userId="58bebec1-7401-494e-9e51-e1347bbf0818" providerId="ADAL" clId="{DC3E17B2-5227-4341-80AA-DB38D651784C}" dt="2023-11-14T09:23:28.078" v="14"/>
          <ac:spMkLst>
            <pc:docMk/>
            <pc:sldMk cId="0" sldId="341"/>
            <ac:spMk id="43" creationId="{AC044F4F-744A-0D5A-58EF-79D2EB6A8F67}"/>
          </ac:spMkLst>
        </pc:spChg>
        <pc:spChg chg="mod">
          <ac:chgData name="Giuseppe Di Battista" userId="58bebec1-7401-494e-9e51-e1347bbf0818" providerId="ADAL" clId="{DC3E17B2-5227-4341-80AA-DB38D651784C}" dt="2023-11-14T09:31:55.560" v="67"/>
          <ac:spMkLst>
            <pc:docMk/>
            <pc:sldMk cId="0" sldId="341"/>
            <ac:spMk id="44" creationId="{9D0E48F7-EDF7-597A-BE5C-C02776B27083}"/>
          </ac:spMkLst>
        </pc:spChg>
      </pc:sldChg>
      <pc:sldChg chg="delSp modSp">
        <pc:chgData name="Giuseppe Di Battista" userId="58bebec1-7401-494e-9e51-e1347bbf0818" providerId="ADAL" clId="{DC3E17B2-5227-4341-80AA-DB38D651784C}" dt="2023-11-20T14:47:00.481" v="424" actId="478"/>
        <pc:sldMkLst>
          <pc:docMk/>
          <pc:sldMk cId="0" sldId="343"/>
        </pc:sldMkLst>
        <pc:spChg chg="mod">
          <ac:chgData name="Giuseppe Di Battista" userId="58bebec1-7401-494e-9e51-e1347bbf0818" providerId="ADAL" clId="{DC3E17B2-5227-4341-80AA-DB38D651784C}" dt="2023-11-14T09:23:28.078" v="14"/>
          <ac:spMkLst>
            <pc:docMk/>
            <pc:sldMk cId="0" sldId="343"/>
            <ac:spMk id="20" creationId="{DC6A64BB-0175-E707-376E-08B1179DB402}"/>
          </ac:spMkLst>
        </pc:spChg>
        <pc:spChg chg="mod">
          <ac:chgData name="Giuseppe Di Battista" userId="58bebec1-7401-494e-9e51-e1347bbf0818" providerId="ADAL" clId="{DC3E17B2-5227-4341-80AA-DB38D651784C}" dt="2023-11-14T09:31:55.560" v="67"/>
          <ac:spMkLst>
            <pc:docMk/>
            <pc:sldMk cId="0" sldId="343"/>
            <ac:spMk id="21" creationId="{D772AB49-19F4-FF71-BE18-EA691226895A}"/>
          </ac:spMkLst>
        </pc:spChg>
        <pc:spChg chg="del">
          <ac:chgData name="Giuseppe Di Battista" userId="58bebec1-7401-494e-9e51-e1347bbf0818" providerId="ADAL" clId="{DC3E17B2-5227-4341-80AA-DB38D651784C}" dt="2023-11-20T14:46:56.976" v="423" actId="478"/>
          <ac:spMkLst>
            <pc:docMk/>
            <pc:sldMk cId="0" sldId="343"/>
            <ac:spMk id="9221" creationId="{0989E717-9449-70EF-67A2-845AB9CFE0BF}"/>
          </ac:spMkLst>
        </pc:spChg>
        <pc:spChg chg="del">
          <ac:chgData name="Giuseppe Di Battista" userId="58bebec1-7401-494e-9e51-e1347bbf0818" providerId="ADAL" clId="{DC3E17B2-5227-4341-80AA-DB38D651784C}" dt="2023-11-20T14:47:00.481" v="424" actId="478"/>
          <ac:spMkLst>
            <pc:docMk/>
            <pc:sldMk cId="0" sldId="343"/>
            <ac:spMk id="9222" creationId="{6100B560-986E-8370-81A3-1B222AF5D884}"/>
          </ac:spMkLst>
        </pc:spChg>
        <pc:spChg chg="del">
          <ac:chgData name="Giuseppe Di Battista" userId="58bebec1-7401-494e-9e51-e1347bbf0818" providerId="ADAL" clId="{DC3E17B2-5227-4341-80AA-DB38D651784C}" dt="2023-11-20T14:46:53.427" v="422" actId="478"/>
          <ac:spMkLst>
            <pc:docMk/>
            <pc:sldMk cId="0" sldId="343"/>
            <ac:spMk id="9236" creationId="{8BC1CA27-A71D-4891-3B29-4F7F7E229648}"/>
          </ac:spMkLst>
        </pc:spChg>
      </pc:sldChg>
      <pc:sldChg chg="modSp mod">
        <pc:chgData name="Giuseppe Di Battista" userId="58bebec1-7401-494e-9e51-e1347bbf0818" providerId="ADAL" clId="{DC3E17B2-5227-4341-80AA-DB38D651784C}" dt="2023-11-14T09:31:55.560" v="67"/>
        <pc:sldMkLst>
          <pc:docMk/>
          <pc:sldMk cId="0" sldId="345"/>
        </pc:sldMkLst>
        <pc:spChg chg="mod">
          <ac:chgData name="Giuseppe Di Battista" userId="58bebec1-7401-494e-9e51-e1347bbf0818" providerId="ADAL" clId="{DC3E17B2-5227-4341-80AA-DB38D651784C}" dt="2023-11-14T09:23:28.078" v="14"/>
          <ac:spMkLst>
            <pc:docMk/>
            <pc:sldMk cId="0" sldId="345"/>
            <ac:spMk id="15" creationId="{6FC23FCF-AF8F-880B-3763-26C1E17F49B8}"/>
          </ac:spMkLst>
        </pc:spChg>
        <pc:spChg chg="mod">
          <ac:chgData name="Giuseppe Di Battista" userId="58bebec1-7401-494e-9e51-e1347bbf0818" providerId="ADAL" clId="{DC3E17B2-5227-4341-80AA-DB38D651784C}" dt="2023-11-14T09:31:55.560" v="67"/>
          <ac:spMkLst>
            <pc:docMk/>
            <pc:sldMk cId="0" sldId="345"/>
            <ac:spMk id="16" creationId="{F4E4618B-7133-56BB-F8A3-1D636EC147F6}"/>
          </ac:spMkLst>
        </pc:spChg>
        <pc:spChg chg="mod">
          <ac:chgData name="Giuseppe Di Battista" userId="58bebec1-7401-494e-9e51-e1347bbf0818" providerId="ADAL" clId="{DC3E17B2-5227-4341-80AA-DB38D651784C}" dt="2023-11-14T09:23:49.877" v="15" actId="20577"/>
          <ac:spMkLst>
            <pc:docMk/>
            <pc:sldMk cId="0" sldId="345"/>
            <ac:spMk id="12297" creationId="{815BEE77-1BFA-BBE5-8115-97E19F48CD57}"/>
          </ac:spMkLst>
        </pc:spChg>
      </pc:sldChg>
      <pc:sldChg chg="modSp del">
        <pc:chgData name="Giuseppe Di Battista" userId="58bebec1-7401-494e-9e51-e1347bbf0818" providerId="ADAL" clId="{DC3E17B2-5227-4341-80AA-DB38D651784C}" dt="2023-11-15T09:52:28.949" v="419" actId="47"/>
        <pc:sldMkLst>
          <pc:docMk/>
          <pc:sldMk cId="0" sldId="363"/>
        </pc:sldMkLst>
        <pc:spChg chg="mod">
          <ac:chgData name="Giuseppe Di Battista" userId="58bebec1-7401-494e-9e51-e1347bbf0818" providerId="ADAL" clId="{DC3E17B2-5227-4341-80AA-DB38D651784C}" dt="2023-11-14T09:23:28.078" v="14"/>
          <ac:spMkLst>
            <pc:docMk/>
            <pc:sldMk cId="0" sldId="363"/>
            <ac:spMk id="4" creationId="{2697564C-E683-593F-0CB7-11BE42290F00}"/>
          </ac:spMkLst>
        </pc:spChg>
        <pc:spChg chg="mod">
          <ac:chgData name="Giuseppe Di Battista" userId="58bebec1-7401-494e-9e51-e1347bbf0818" providerId="ADAL" clId="{DC3E17B2-5227-4341-80AA-DB38D651784C}" dt="2023-11-14T09:31:55.560" v="67"/>
          <ac:spMkLst>
            <pc:docMk/>
            <pc:sldMk cId="0" sldId="363"/>
            <ac:spMk id="5" creationId="{5991A0AA-3DE6-1C93-A9CB-708799B1B26C}"/>
          </ac:spMkLst>
        </pc:spChg>
      </pc:sldChg>
      <pc:sldChg chg="modSp">
        <pc:chgData name="Giuseppe Di Battista" userId="58bebec1-7401-494e-9e51-e1347bbf0818" providerId="ADAL" clId="{DC3E17B2-5227-4341-80AA-DB38D651784C}" dt="2023-11-14T09:31:55.560" v="67"/>
        <pc:sldMkLst>
          <pc:docMk/>
          <pc:sldMk cId="0" sldId="364"/>
        </pc:sldMkLst>
        <pc:spChg chg="mod">
          <ac:chgData name="Giuseppe Di Battista" userId="58bebec1-7401-494e-9e51-e1347bbf0818" providerId="ADAL" clId="{DC3E17B2-5227-4341-80AA-DB38D651784C}" dt="2023-11-14T09:23:28.078" v="14"/>
          <ac:spMkLst>
            <pc:docMk/>
            <pc:sldMk cId="0" sldId="364"/>
            <ac:spMk id="4" creationId="{25270CD2-117D-DCCF-3AF0-7EE8CE085F0C}"/>
          </ac:spMkLst>
        </pc:spChg>
        <pc:spChg chg="mod">
          <ac:chgData name="Giuseppe Di Battista" userId="58bebec1-7401-494e-9e51-e1347bbf0818" providerId="ADAL" clId="{DC3E17B2-5227-4341-80AA-DB38D651784C}" dt="2023-11-14T09:31:55.560" v="67"/>
          <ac:spMkLst>
            <pc:docMk/>
            <pc:sldMk cId="0" sldId="364"/>
            <ac:spMk id="5" creationId="{1C627CA0-9393-6B35-3604-1E36CF4A2828}"/>
          </ac:spMkLst>
        </pc:spChg>
      </pc:sldChg>
      <pc:sldChg chg="modSp mod">
        <pc:chgData name="Giuseppe Di Battista" userId="58bebec1-7401-494e-9e51-e1347bbf0818" providerId="ADAL" clId="{DC3E17B2-5227-4341-80AA-DB38D651784C}" dt="2023-11-14T09:48:20.792" v="300" actId="20577"/>
        <pc:sldMkLst>
          <pc:docMk/>
          <pc:sldMk cId="0" sldId="371"/>
        </pc:sldMkLst>
        <pc:spChg chg="mod">
          <ac:chgData name="Giuseppe Di Battista" userId="58bebec1-7401-494e-9e51-e1347bbf0818" providerId="ADAL" clId="{DC3E17B2-5227-4341-80AA-DB38D651784C}" dt="2023-11-14T09:23:28.078" v="14"/>
          <ac:spMkLst>
            <pc:docMk/>
            <pc:sldMk cId="0" sldId="371"/>
            <ac:spMk id="33" creationId="{0AE5D2D7-6F4C-9E8A-BAB6-3B8E4A12718D}"/>
          </ac:spMkLst>
        </pc:spChg>
        <pc:spChg chg="mod">
          <ac:chgData name="Giuseppe Di Battista" userId="58bebec1-7401-494e-9e51-e1347bbf0818" providerId="ADAL" clId="{DC3E17B2-5227-4341-80AA-DB38D651784C}" dt="2023-11-14T09:31:55.560" v="67"/>
          <ac:spMkLst>
            <pc:docMk/>
            <pc:sldMk cId="0" sldId="371"/>
            <ac:spMk id="34" creationId="{EC899090-595E-4A53-EC58-F66ED0F18FC8}"/>
          </ac:spMkLst>
        </pc:spChg>
        <pc:spChg chg="mod">
          <ac:chgData name="Giuseppe Di Battista" userId="58bebec1-7401-494e-9e51-e1347bbf0818" providerId="ADAL" clId="{DC3E17B2-5227-4341-80AA-DB38D651784C}" dt="2023-11-14T09:48:20.792" v="300" actId="20577"/>
          <ac:spMkLst>
            <pc:docMk/>
            <pc:sldMk cId="0" sldId="371"/>
            <ac:spMk id="22532" creationId="{08668AA1-B6A7-0814-0315-E5B0A758199B}"/>
          </ac:spMkLst>
        </pc:spChg>
      </pc:sldChg>
      <pc:sldChg chg="modSp">
        <pc:chgData name="Giuseppe Di Battista" userId="58bebec1-7401-494e-9e51-e1347bbf0818" providerId="ADAL" clId="{DC3E17B2-5227-4341-80AA-DB38D651784C}" dt="2023-11-14T09:31:55.560" v="67"/>
        <pc:sldMkLst>
          <pc:docMk/>
          <pc:sldMk cId="0" sldId="377"/>
        </pc:sldMkLst>
        <pc:spChg chg="mod">
          <ac:chgData name="Giuseppe Di Battista" userId="58bebec1-7401-494e-9e51-e1347bbf0818" providerId="ADAL" clId="{DC3E17B2-5227-4341-80AA-DB38D651784C}" dt="2023-11-14T09:23:28.078" v="14"/>
          <ac:spMkLst>
            <pc:docMk/>
            <pc:sldMk cId="0" sldId="377"/>
            <ac:spMk id="43" creationId="{88EE1305-189C-F8DB-430C-3B88D2532410}"/>
          </ac:spMkLst>
        </pc:spChg>
        <pc:spChg chg="mod">
          <ac:chgData name="Giuseppe Di Battista" userId="58bebec1-7401-494e-9e51-e1347bbf0818" providerId="ADAL" clId="{DC3E17B2-5227-4341-80AA-DB38D651784C}" dt="2023-11-14T09:31:55.560" v="67"/>
          <ac:spMkLst>
            <pc:docMk/>
            <pc:sldMk cId="0" sldId="377"/>
            <ac:spMk id="44" creationId="{15ED51FC-604E-7D81-4A2B-F1D33F4B1BF2}"/>
          </ac:spMkLst>
        </pc:spChg>
      </pc:sldChg>
      <pc:sldChg chg="modSp">
        <pc:chgData name="Giuseppe Di Battista" userId="58bebec1-7401-494e-9e51-e1347bbf0818" providerId="ADAL" clId="{DC3E17B2-5227-4341-80AA-DB38D651784C}" dt="2023-11-14T09:31:55.560" v="67"/>
        <pc:sldMkLst>
          <pc:docMk/>
          <pc:sldMk cId="0" sldId="378"/>
        </pc:sldMkLst>
        <pc:spChg chg="mod">
          <ac:chgData name="Giuseppe Di Battista" userId="58bebec1-7401-494e-9e51-e1347bbf0818" providerId="ADAL" clId="{DC3E17B2-5227-4341-80AA-DB38D651784C}" dt="2023-11-14T09:23:28.078" v="14"/>
          <ac:spMkLst>
            <pc:docMk/>
            <pc:sldMk cId="0" sldId="378"/>
            <ac:spMk id="35" creationId="{F125EA90-53E9-14B7-B4B6-4D19F3B7EEB2}"/>
          </ac:spMkLst>
        </pc:spChg>
        <pc:spChg chg="mod">
          <ac:chgData name="Giuseppe Di Battista" userId="58bebec1-7401-494e-9e51-e1347bbf0818" providerId="ADAL" clId="{DC3E17B2-5227-4341-80AA-DB38D651784C}" dt="2023-11-14T09:31:55.560" v="67"/>
          <ac:spMkLst>
            <pc:docMk/>
            <pc:sldMk cId="0" sldId="378"/>
            <ac:spMk id="36" creationId="{0F6BD11E-0452-434B-0388-398331CC0456}"/>
          </ac:spMkLst>
        </pc:spChg>
      </pc:sldChg>
      <pc:sldChg chg="modSp mod">
        <pc:chgData name="Giuseppe Di Battista" userId="58bebec1-7401-494e-9e51-e1347bbf0818" providerId="ADAL" clId="{DC3E17B2-5227-4341-80AA-DB38D651784C}" dt="2023-11-14T09:48:35.064" v="316" actId="20577"/>
        <pc:sldMkLst>
          <pc:docMk/>
          <pc:sldMk cId="0" sldId="380"/>
        </pc:sldMkLst>
        <pc:spChg chg="mod">
          <ac:chgData name="Giuseppe Di Battista" userId="58bebec1-7401-494e-9e51-e1347bbf0818" providerId="ADAL" clId="{DC3E17B2-5227-4341-80AA-DB38D651784C}" dt="2023-11-14T09:23:28.078" v="14"/>
          <ac:spMkLst>
            <pc:docMk/>
            <pc:sldMk cId="0" sldId="380"/>
            <ac:spMk id="29" creationId="{889A55D1-698B-52AC-4814-45F2A5DDB023}"/>
          </ac:spMkLst>
        </pc:spChg>
        <pc:spChg chg="mod">
          <ac:chgData name="Giuseppe Di Battista" userId="58bebec1-7401-494e-9e51-e1347bbf0818" providerId="ADAL" clId="{DC3E17B2-5227-4341-80AA-DB38D651784C}" dt="2023-11-14T09:31:55.560" v="67"/>
          <ac:spMkLst>
            <pc:docMk/>
            <pc:sldMk cId="0" sldId="380"/>
            <ac:spMk id="30" creationId="{5DBF62B5-CBB3-DE03-E31B-3661A721CBFC}"/>
          </ac:spMkLst>
        </pc:spChg>
        <pc:spChg chg="mod">
          <ac:chgData name="Giuseppe Di Battista" userId="58bebec1-7401-494e-9e51-e1347bbf0818" providerId="ADAL" clId="{DC3E17B2-5227-4341-80AA-DB38D651784C}" dt="2023-11-14T09:48:35.064" v="316" actId="20577"/>
          <ac:spMkLst>
            <pc:docMk/>
            <pc:sldMk cId="0" sldId="380"/>
            <ac:spMk id="23556" creationId="{86F13087-4F7B-133E-BC6B-E335A9B42223}"/>
          </ac:spMkLst>
        </pc:spChg>
      </pc:sldChg>
      <pc:sldChg chg="modSp">
        <pc:chgData name="Giuseppe Di Battista" userId="58bebec1-7401-494e-9e51-e1347bbf0818" providerId="ADAL" clId="{DC3E17B2-5227-4341-80AA-DB38D651784C}" dt="2023-11-14T09:31:55.560" v="67"/>
        <pc:sldMkLst>
          <pc:docMk/>
          <pc:sldMk cId="0" sldId="382"/>
        </pc:sldMkLst>
        <pc:spChg chg="mod">
          <ac:chgData name="Giuseppe Di Battista" userId="58bebec1-7401-494e-9e51-e1347bbf0818" providerId="ADAL" clId="{DC3E17B2-5227-4341-80AA-DB38D651784C}" dt="2023-11-14T09:23:28.078" v="14"/>
          <ac:spMkLst>
            <pc:docMk/>
            <pc:sldMk cId="0" sldId="382"/>
            <ac:spMk id="44" creationId="{8320D44D-E52C-34EA-792E-2A903DDDB99B}"/>
          </ac:spMkLst>
        </pc:spChg>
        <pc:spChg chg="mod">
          <ac:chgData name="Giuseppe Di Battista" userId="58bebec1-7401-494e-9e51-e1347bbf0818" providerId="ADAL" clId="{DC3E17B2-5227-4341-80AA-DB38D651784C}" dt="2023-11-14T09:31:55.560" v="67"/>
          <ac:spMkLst>
            <pc:docMk/>
            <pc:sldMk cId="0" sldId="382"/>
            <ac:spMk id="45" creationId="{F89ED0C8-6CD8-45BB-522C-AFCF2C649FEB}"/>
          </ac:spMkLst>
        </pc:spChg>
      </pc:sldChg>
      <pc:sldChg chg="modSp mod modShow">
        <pc:chgData name="Giuseppe Di Battista" userId="58bebec1-7401-494e-9e51-e1347bbf0818" providerId="ADAL" clId="{DC3E17B2-5227-4341-80AA-DB38D651784C}" dt="2023-11-15T09:52:55.012" v="421" actId="729"/>
        <pc:sldMkLst>
          <pc:docMk/>
          <pc:sldMk cId="0" sldId="391"/>
        </pc:sldMkLst>
        <pc:spChg chg="mod">
          <ac:chgData name="Giuseppe Di Battista" userId="58bebec1-7401-494e-9e51-e1347bbf0818" providerId="ADAL" clId="{DC3E17B2-5227-4341-80AA-DB38D651784C}" dt="2023-11-14T09:23:28.078" v="14"/>
          <ac:spMkLst>
            <pc:docMk/>
            <pc:sldMk cId="0" sldId="391"/>
            <ac:spMk id="4" creationId="{EB005F48-E96F-DBD5-8F8F-5C4E2871EDAA}"/>
          </ac:spMkLst>
        </pc:spChg>
        <pc:spChg chg="mod">
          <ac:chgData name="Giuseppe Di Battista" userId="58bebec1-7401-494e-9e51-e1347bbf0818" providerId="ADAL" clId="{DC3E17B2-5227-4341-80AA-DB38D651784C}" dt="2023-11-14T09:31:55.560" v="67"/>
          <ac:spMkLst>
            <pc:docMk/>
            <pc:sldMk cId="0" sldId="391"/>
            <ac:spMk id="5" creationId="{4318774F-0AD0-D98A-1201-CED6BE2144DB}"/>
          </ac:spMkLst>
        </pc:spChg>
        <pc:spChg chg="mod">
          <ac:chgData name="Giuseppe Di Battista" userId="58bebec1-7401-494e-9e51-e1347bbf0818" providerId="ADAL" clId="{DC3E17B2-5227-4341-80AA-DB38D651784C}" dt="2023-11-15T09:52:41.222" v="420" actId="20577"/>
          <ac:spMkLst>
            <pc:docMk/>
            <pc:sldMk cId="0" sldId="391"/>
            <ac:spMk id="39941" creationId="{DA0A7D07-3AD1-A618-0621-254286E2DAB6}"/>
          </ac:spMkLst>
        </pc:spChg>
      </pc:sldChg>
      <pc:sldChg chg="modSp">
        <pc:chgData name="Giuseppe Di Battista" userId="58bebec1-7401-494e-9e51-e1347bbf0818" providerId="ADAL" clId="{DC3E17B2-5227-4341-80AA-DB38D651784C}" dt="2023-11-14T09:31:55.560" v="67"/>
        <pc:sldMkLst>
          <pc:docMk/>
          <pc:sldMk cId="0" sldId="392"/>
        </pc:sldMkLst>
        <pc:spChg chg="mod">
          <ac:chgData name="Giuseppe Di Battista" userId="58bebec1-7401-494e-9e51-e1347bbf0818" providerId="ADAL" clId="{DC3E17B2-5227-4341-80AA-DB38D651784C}" dt="2023-11-14T09:23:28.078" v="14"/>
          <ac:spMkLst>
            <pc:docMk/>
            <pc:sldMk cId="0" sldId="392"/>
            <ac:spMk id="4" creationId="{22EB0DE9-B9FF-F794-0C57-CD532E92170F}"/>
          </ac:spMkLst>
        </pc:spChg>
        <pc:spChg chg="mod">
          <ac:chgData name="Giuseppe Di Battista" userId="58bebec1-7401-494e-9e51-e1347bbf0818" providerId="ADAL" clId="{DC3E17B2-5227-4341-80AA-DB38D651784C}" dt="2023-11-14T09:31:55.560" v="67"/>
          <ac:spMkLst>
            <pc:docMk/>
            <pc:sldMk cId="0" sldId="392"/>
            <ac:spMk id="5" creationId="{317BB90C-4606-D484-6FB1-00FD5806DE9D}"/>
          </ac:spMkLst>
        </pc:spChg>
      </pc:sldChg>
      <pc:sldChg chg="modSp mod">
        <pc:chgData name="Giuseppe Di Battista" userId="58bebec1-7401-494e-9e51-e1347bbf0818" providerId="ADAL" clId="{DC3E17B2-5227-4341-80AA-DB38D651784C}" dt="2023-11-14T09:31:55.560" v="67"/>
        <pc:sldMkLst>
          <pc:docMk/>
          <pc:sldMk cId="0" sldId="394"/>
        </pc:sldMkLst>
        <pc:spChg chg="mod">
          <ac:chgData name="Giuseppe Di Battista" userId="58bebec1-7401-494e-9e51-e1347bbf0818" providerId="ADAL" clId="{DC3E17B2-5227-4341-80AA-DB38D651784C}" dt="2023-11-14T09:23:28.078" v="14"/>
          <ac:spMkLst>
            <pc:docMk/>
            <pc:sldMk cId="0" sldId="394"/>
            <ac:spMk id="32" creationId="{2E5D5B4C-22D0-0B2C-A0A5-2C20457B7E43}"/>
          </ac:spMkLst>
        </pc:spChg>
        <pc:spChg chg="mod">
          <ac:chgData name="Giuseppe Di Battista" userId="58bebec1-7401-494e-9e51-e1347bbf0818" providerId="ADAL" clId="{DC3E17B2-5227-4341-80AA-DB38D651784C}" dt="2023-11-14T09:31:55.560" v="67"/>
          <ac:spMkLst>
            <pc:docMk/>
            <pc:sldMk cId="0" sldId="394"/>
            <ac:spMk id="33" creationId="{50E58F9C-BA66-9FD2-348D-D8125AD8D638}"/>
          </ac:spMkLst>
        </pc:spChg>
        <pc:spChg chg="mod">
          <ac:chgData name="Giuseppe Di Battista" userId="58bebec1-7401-494e-9e51-e1347bbf0818" providerId="ADAL" clId="{DC3E17B2-5227-4341-80AA-DB38D651784C}" dt="2023-11-14T09:22:01.385" v="12" actId="313"/>
          <ac:spMkLst>
            <pc:docMk/>
            <pc:sldMk cId="0" sldId="394"/>
            <ac:spMk id="8198" creationId="{DE7CF4D6-80FD-46D2-8790-7B9D18C6C768}"/>
          </ac:spMkLst>
        </pc:spChg>
      </pc:sldChg>
      <pc:sldChg chg="modSp">
        <pc:chgData name="Giuseppe Di Battista" userId="58bebec1-7401-494e-9e51-e1347bbf0818" providerId="ADAL" clId="{DC3E17B2-5227-4341-80AA-DB38D651784C}" dt="2023-11-14T09:31:55.560" v="67"/>
        <pc:sldMkLst>
          <pc:docMk/>
          <pc:sldMk cId="0" sldId="395"/>
        </pc:sldMkLst>
        <pc:spChg chg="mod">
          <ac:chgData name="Giuseppe Di Battista" userId="58bebec1-7401-494e-9e51-e1347bbf0818" providerId="ADAL" clId="{DC3E17B2-5227-4341-80AA-DB38D651784C}" dt="2023-11-14T09:31:10.921" v="66"/>
          <ac:spMkLst>
            <pc:docMk/>
            <pc:sldMk cId="0" sldId="395"/>
            <ac:spMk id="32" creationId="{B4BB8A35-1BC1-75A2-F7EE-281BFCF3A124}"/>
          </ac:spMkLst>
        </pc:spChg>
        <pc:spChg chg="mod">
          <ac:chgData name="Giuseppe Di Battista" userId="58bebec1-7401-494e-9e51-e1347bbf0818" providerId="ADAL" clId="{DC3E17B2-5227-4341-80AA-DB38D651784C}" dt="2023-11-14T09:23:28.078" v="14"/>
          <ac:spMkLst>
            <pc:docMk/>
            <pc:sldMk cId="0" sldId="395"/>
            <ac:spMk id="35" creationId="{A12683A1-01FE-1FB6-B438-C5DDF5D2FE4A}"/>
          </ac:spMkLst>
        </pc:spChg>
        <pc:spChg chg="mod">
          <ac:chgData name="Giuseppe Di Battista" userId="58bebec1-7401-494e-9e51-e1347bbf0818" providerId="ADAL" clId="{DC3E17B2-5227-4341-80AA-DB38D651784C}" dt="2023-11-14T09:31:55.560" v="67"/>
          <ac:spMkLst>
            <pc:docMk/>
            <pc:sldMk cId="0" sldId="395"/>
            <ac:spMk id="36" creationId="{B223D273-6EF3-25BA-0823-38023E3593F3}"/>
          </ac:spMkLst>
        </pc:spChg>
      </pc:sldChg>
      <pc:sldChg chg="modSp mod">
        <pc:chgData name="Giuseppe Di Battista" userId="58bebec1-7401-494e-9e51-e1347bbf0818" providerId="ADAL" clId="{DC3E17B2-5227-4341-80AA-DB38D651784C}" dt="2023-11-20T14:48:50.034" v="456" actId="20577"/>
        <pc:sldMkLst>
          <pc:docMk/>
          <pc:sldMk cId="0" sldId="397"/>
        </pc:sldMkLst>
        <pc:spChg chg="mod">
          <ac:chgData name="Giuseppe Di Battista" userId="58bebec1-7401-494e-9e51-e1347bbf0818" providerId="ADAL" clId="{DC3E17B2-5227-4341-80AA-DB38D651784C}" dt="2023-11-14T09:23:28.078" v="14"/>
          <ac:spMkLst>
            <pc:docMk/>
            <pc:sldMk cId="0" sldId="397"/>
            <ac:spMk id="43" creationId="{2D7AB25C-9229-6B51-6581-B2FA6A4C1811}"/>
          </ac:spMkLst>
        </pc:spChg>
        <pc:spChg chg="mod">
          <ac:chgData name="Giuseppe Di Battista" userId="58bebec1-7401-494e-9e51-e1347bbf0818" providerId="ADAL" clId="{DC3E17B2-5227-4341-80AA-DB38D651784C}" dt="2023-11-14T09:31:55.560" v="67"/>
          <ac:spMkLst>
            <pc:docMk/>
            <pc:sldMk cId="0" sldId="397"/>
            <ac:spMk id="44" creationId="{C29382C5-7445-68FE-8674-D971FD490312}"/>
          </ac:spMkLst>
        </pc:spChg>
        <pc:spChg chg="mod">
          <ac:chgData name="Giuseppe Di Battista" userId="58bebec1-7401-494e-9e51-e1347bbf0818" providerId="ADAL" clId="{DC3E17B2-5227-4341-80AA-DB38D651784C}" dt="2023-11-20T14:48:50.034" v="456" actId="20577"/>
          <ac:spMkLst>
            <pc:docMk/>
            <pc:sldMk cId="0" sldId="397"/>
            <ac:spMk id="11268" creationId="{E75647D9-93B8-A3DD-1380-212904B4C8D7}"/>
          </ac:spMkLst>
        </pc:spChg>
      </pc:sldChg>
      <pc:sldChg chg="modSp mod">
        <pc:chgData name="Giuseppe Di Battista" userId="58bebec1-7401-494e-9e51-e1347bbf0818" providerId="ADAL" clId="{DC3E17B2-5227-4341-80AA-DB38D651784C}" dt="2023-11-14T09:47:05.384" v="293" actId="20577"/>
        <pc:sldMkLst>
          <pc:docMk/>
          <pc:sldMk cId="0" sldId="398"/>
        </pc:sldMkLst>
        <pc:spChg chg="mod">
          <ac:chgData name="Giuseppe Di Battista" userId="58bebec1-7401-494e-9e51-e1347bbf0818" providerId="ADAL" clId="{DC3E17B2-5227-4341-80AA-DB38D651784C}" dt="2023-11-14T09:23:28.078" v="14"/>
          <ac:spMkLst>
            <pc:docMk/>
            <pc:sldMk cId="0" sldId="398"/>
            <ac:spMk id="35" creationId="{50243E87-F5F9-BC56-3D79-C2E6BD9613FB}"/>
          </ac:spMkLst>
        </pc:spChg>
        <pc:spChg chg="mod">
          <ac:chgData name="Giuseppe Di Battista" userId="58bebec1-7401-494e-9e51-e1347bbf0818" providerId="ADAL" clId="{DC3E17B2-5227-4341-80AA-DB38D651784C}" dt="2023-11-14T09:31:55.560" v="67"/>
          <ac:spMkLst>
            <pc:docMk/>
            <pc:sldMk cId="0" sldId="398"/>
            <ac:spMk id="36" creationId="{3240F179-5E01-9CD9-55F1-BEEEE812E4F0}"/>
          </ac:spMkLst>
        </pc:spChg>
        <pc:spChg chg="mod">
          <ac:chgData name="Giuseppe Di Battista" userId="58bebec1-7401-494e-9e51-e1347bbf0818" providerId="ADAL" clId="{DC3E17B2-5227-4341-80AA-DB38D651784C}" dt="2023-11-14T09:47:05.384" v="293" actId="20577"/>
          <ac:spMkLst>
            <pc:docMk/>
            <pc:sldMk cId="0" sldId="398"/>
            <ac:spMk id="19461" creationId="{171C444E-9B64-4993-9CDC-53DDFF3E7064}"/>
          </ac:spMkLst>
        </pc:spChg>
      </pc:sldChg>
      <pc:sldChg chg="modSp mod">
        <pc:chgData name="Giuseppe Di Battista" userId="58bebec1-7401-494e-9e51-e1347bbf0818" providerId="ADAL" clId="{DC3E17B2-5227-4341-80AA-DB38D651784C}" dt="2023-11-14T09:45:18.487" v="227" actId="1076"/>
        <pc:sldMkLst>
          <pc:docMk/>
          <pc:sldMk cId="0" sldId="400"/>
        </pc:sldMkLst>
        <pc:spChg chg="mod">
          <ac:chgData name="Giuseppe Di Battista" userId="58bebec1-7401-494e-9e51-e1347bbf0818" providerId="ADAL" clId="{DC3E17B2-5227-4341-80AA-DB38D651784C}" dt="2023-11-14T09:44:45.839" v="222" actId="14100"/>
          <ac:spMkLst>
            <pc:docMk/>
            <pc:sldMk cId="0" sldId="400"/>
            <ac:spMk id="32" creationId="{EC13EA54-B75A-3AAE-2DC5-04F2EE76EA14}"/>
          </ac:spMkLst>
        </pc:spChg>
        <pc:spChg chg="mod">
          <ac:chgData name="Giuseppe Di Battista" userId="58bebec1-7401-494e-9e51-e1347bbf0818" providerId="ADAL" clId="{DC3E17B2-5227-4341-80AA-DB38D651784C}" dt="2023-11-14T09:44:51.422" v="223" actId="14100"/>
          <ac:spMkLst>
            <pc:docMk/>
            <pc:sldMk cId="0" sldId="400"/>
            <ac:spMk id="33" creationId="{059A51EC-24EC-09A8-A931-0C514F033872}"/>
          </ac:spMkLst>
        </pc:spChg>
        <pc:spChg chg="mod">
          <ac:chgData name="Giuseppe Di Battista" userId="58bebec1-7401-494e-9e51-e1347bbf0818" providerId="ADAL" clId="{DC3E17B2-5227-4341-80AA-DB38D651784C}" dt="2023-11-14T09:23:28.078" v="14"/>
          <ac:spMkLst>
            <pc:docMk/>
            <pc:sldMk cId="0" sldId="400"/>
            <ac:spMk id="35" creationId="{7B1F9DF1-1F0D-8325-DDE9-67D58F707DBA}"/>
          </ac:spMkLst>
        </pc:spChg>
        <pc:spChg chg="mod">
          <ac:chgData name="Giuseppe Di Battista" userId="58bebec1-7401-494e-9e51-e1347bbf0818" providerId="ADAL" clId="{DC3E17B2-5227-4341-80AA-DB38D651784C}" dt="2023-11-14T09:31:55.560" v="67"/>
          <ac:spMkLst>
            <pc:docMk/>
            <pc:sldMk cId="0" sldId="400"/>
            <ac:spMk id="36" creationId="{AE3C7413-D9D4-2179-C5E9-5224B2E2C498}"/>
          </ac:spMkLst>
        </pc:spChg>
        <pc:spChg chg="mod">
          <ac:chgData name="Giuseppe Di Battista" userId="58bebec1-7401-494e-9e51-e1347bbf0818" providerId="ADAL" clId="{DC3E17B2-5227-4341-80AA-DB38D651784C}" dt="2023-11-14T09:45:00.282" v="225" actId="1076"/>
          <ac:spMkLst>
            <pc:docMk/>
            <pc:sldMk cId="0" sldId="400"/>
            <ac:spMk id="18437" creationId="{AFF8E2DB-E1FE-B10A-80D1-645659F9A094}"/>
          </ac:spMkLst>
        </pc:spChg>
        <pc:grpChg chg="mod">
          <ac:chgData name="Giuseppe Di Battista" userId="58bebec1-7401-494e-9e51-e1347bbf0818" providerId="ADAL" clId="{DC3E17B2-5227-4341-80AA-DB38D651784C}" dt="2023-11-14T09:45:18.487" v="227" actId="1076"/>
          <ac:grpSpMkLst>
            <pc:docMk/>
            <pc:sldMk cId="0" sldId="400"/>
            <ac:grpSpMk id="31" creationId="{67286795-F9BA-935F-0E5F-3744B5411972}"/>
          </ac:grpSpMkLst>
        </pc:grpChg>
      </pc:sldChg>
      <pc:sldChg chg="modSp">
        <pc:chgData name="Giuseppe Di Battista" userId="58bebec1-7401-494e-9e51-e1347bbf0818" providerId="ADAL" clId="{DC3E17B2-5227-4341-80AA-DB38D651784C}" dt="2023-11-14T09:31:55.560" v="67"/>
        <pc:sldMkLst>
          <pc:docMk/>
          <pc:sldMk cId="0" sldId="402"/>
        </pc:sldMkLst>
        <pc:spChg chg="mod">
          <ac:chgData name="Giuseppe Di Battista" userId="58bebec1-7401-494e-9e51-e1347bbf0818" providerId="ADAL" clId="{DC3E17B2-5227-4341-80AA-DB38D651784C}" dt="2023-11-14T09:23:28.078" v="14"/>
          <ac:spMkLst>
            <pc:docMk/>
            <pc:sldMk cId="0" sldId="402"/>
            <ac:spMk id="4" creationId="{786B326D-D341-DF7E-A46A-768E09E0CAAA}"/>
          </ac:spMkLst>
        </pc:spChg>
        <pc:spChg chg="mod">
          <ac:chgData name="Giuseppe Di Battista" userId="58bebec1-7401-494e-9e51-e1347bbf0818" providerId="ADAL" clId="{DC3E17B2-5227-4341-80AA-DB38D651784C}" dt="2023-11-14T09:31:55.560" v="67"/>
          <ac:spMkLst>
            <pc:docMk/>
            <pc:sldMk cId="0" sldId="402"/>
            <ac:spMk id="5" creationId="{DF948083-2C84-0256-2221-A7936D2DE2E3}"/>
          </ac:spMkLst>
        </pc:spChg>
      </pc:sldChg>
      <pc:sldChg chg="modSp mod">
        <pc:chgData name="Giuseppe Di Battista" userId="58bebec1-7401-494e-9e51-e1347bbf0818" providerId="ADAL" clId="{DC3E17B2-5227-4341-80AA-DB38D651784C}" dt="2023-11-14T09:32:44.168" v="77" actId="20577"/>
        <pc:sldMkLst>
          <pc:docMk/>
          <pc:sldMk cId="469852203" sldId="404"/>
        </pc:sldMkLst>
        <pc:spChg chg="mod">
          <ac:chgData name="Giuseppe Di Battista" userId="58bebec1-7401-494e-9e51-e1347bbf0818" providerId="ADAL" clId="{DC3E17B2-5227-4341-80AA-DB38D651784C}" dt="2023-11-14T09:23:28.078" v="14"/>
          <ac:spMkLst>
            <pc:docMk/>
            <pc:sldMk cId="469852203" sldId="404"/>
            <ac:spMk id="4" creationId="{8B5151A3-786F-879B-2E77-686FD1857F40}"/>
          </ac:spMkLst>
        </pc:spChg>
        <pc:spChg chg="mod">
          <ac:chgData name="Giuseppe Di Battista" userId="58bebec1-7401-494e-9e51-e1347bbf0818" providerId="ADAL" clId="{DC3E17B2-5227-4341-80AA-DB38D651784C}" dt="2023-11-14T09:31:55.560" v="67"/>
          <ac:spMkLst>
            <pc:docMk/>
            <pc:sldMk cId="469852203" sldId="404"/>
            <ac:spMk id="5" creationId="{B230EF6A-E371-9131-42E1-4EA313E8BFF4}"/>
          </ac:spMkLst>
        </pc:spChg>
        <pc:spChg chg="mod">
          <ac:chgData name="Giuseppe Di Battista" userId="58bebec1-7401-494e-9e51-e1347bbf0818" providerId="ADAL" clId="{DC3E17B2-5227-4341-80AA-DB38D651784C}" dt="2023-11-14T09:32:44.168" v="77" actId="20577"/>
          <ac:spMkLst>
            <pc:docMk/>
            <pc:sldMk cId="469852203" sldId="404"/>
            <ac:spMk id="16387" creationId="{73037276-E4A1-104B-93D3-4087E25E85BE}"/>
          </ac:spMkLst>
        </pc:spChg>
      </pc:sldChg>
      <pc:sldChg chg="modSp">
        <pc:chgData name="Giuseppe Di Battista" userId="58bebec1-7401-494e-9e51-e1347bbf0818" providerId="ADAL" clId="{DC3E17B2-5227-4341-80AA-DB38D651784C}" dt="2023-11-14T09:31:55.560" v="67"/>
        <pc:sldMkLst>
          <pc:docMk/>
          <pc:sldMk cId="2970948716" sldId="407"/>
        </pc:sldMkLst>
        <pc:spChg chg="mod">
          <ac:chgData name="Giuseppe Di Battista" userId="58bebec1-7401-494e-9e51-e1347bbf0818" providerId="ADAL" clId="{DC3E17B2-5227-4341-80AA-DB38D651784C}" dt="2023-11-14T09:23:28.078" v="14"/>
          <ac:spMkLst>
            <pc:docMk/>
            <pc:sldMk cId="2970948716" sldId="407"/>
            <ac:spMk id="15" creationId="{306E9D84-E7BF-7956-8863-0BA5BAF66F6D}"/>
          </ac:spMkLst>
        </pc:spChg>
        <pc:spChg chg="mod">
          <ac:chgData name="Giuseppe Di Battista" userId="58bebec1-7401-494e-9e51-e1347bbf0818" providerId="ADAL" clId="{DC3E17B2-5227-4341-80AA-DB38D651784C}" dt="2023-11-14T09:31:55.560" v="67"/>
          <ac:spMkLst>
            <pc:docMk/>
            <pc:sldMk cId="2970948716" sldId="407"/>
            <ac:spMk id="16" creationId="{A4217804-61D6-5DDB-B187-42CDA49EE0A6}"/>
          </ac:spMkLst>
        </pc:spChg>
      </pc:sldChg>
      <pc:sldChg chg="modSp mod">
        <pc:chgData name="Giuseppe Di Battista" userId="58bebec1-7401-494e-9e51-e1347bbf0818" providerId="ADAL" clId="{DC3E17B2-5227-4341-80AA-DB38D651784C}" dt="2023-11-14T09:31:55.560" v="67"/>
        <pc:sldMkLst>
          <pc:docMk/>
          <pc:sldMk cId="1073333735" sldId="408"/>
        </pc:sldMkLst>
        <pc:spChg chg="mod">
          <ac:chgData name="Giuseppe Di Battista" userId="58bebec1-7401-494e-9e51-e1347bbf0818" providerId="ADAL" clId="{DC3E17B2-5227-4341-80AA-DB38D651784C}" dt="2023-11-14T09:23:28.078" v="14"/>
          <ac:spMkLst>
            <pc:docMk/>
            <pc:sldMk cId="1073333735" sldId="408"/>
            <ac:spMk id="15" creationId="{306E9D84-E7BF-7956-8863-0BA5BAF66F6D}"/>
          </ac:spMkLst>
        </pc:spChg>
        <pc:spChg chg="mod">
          <ac:chgData name="Giuseppe Di Battista" userId="58bebec1-7401-494e-9e51-e1347bbf0818" providerId="ADAL" clId="{DC3E17B2-5227-4341-80AA-DB38D651784C}" dt="2023-11-14T09:31:55.560" v="67"/>
          <ac:spMkLst>
            <pc:docMk/>
            <pc:sldMk cId="1073333735" sldId="408"/>
            <ac:spMk id="16" creationId="{A4217804-61D6-5DDB-B187-42CDA49EE0A6}"/>
          </ac:spMkLst>
        </pc:spChg>
        <pc:spChg chg="mod">
          <ac:chgData name="Giuseppe Di Battista" userId="58bebec1-7401-494e-9e51-e1347bbf0818" providerId="ADAL" clId="{DC3E17B2-5227-4341-80AA-DB38D651784C}" dt="2023-11-14T09:25:05.479" v="23" actId="20577"/>
          <ac:spMkLst>
            <pc:docMk/>
            <pc:sldMk cId="1073333735" sldId="408"/>
            <ac:spMk id="19" creationId="{42AF03CC-DD9B-EB6F-276B-13AE7A77CF1A}"/>
          </ac:spMkLst>
        </pc:spChg>
      </pc:sldChg>
      <pc:sldChg chg="modSp">
        <pc:chgData name="Giuseppe Di Battista" userId="58bebec1-7401-494e-9e51-e1347bbf0818" providerId="ADAL" clId="{DC3E17B2-5227-4341-80AA-DB38D651784C}" dt="2023-11-14T09:31:55.560" v="67"/>
        <pc:sldMkLst>
          <pc:docMk/>
          <pc:sldMk cId="1723113990" sldId="409"/>
        </pc:sldMkLst>
        <pc:spChg chg="mod">
          <ac:chgData name="Giuseppe Di Battista" userId="58bebec1-7401-494e-9e51-e1347bbf0818" providerId="ADAL" clId="{DC3E17B2-5227-4341-80AA-DB38D651784C}" dt="2023-11-14T09:23:28.078" v="14"/>
          <ac:spMkLst>
            <pc:docMk/>
            <pc:sldMk cId="1723113990" sldId="409"/>
            <ac:spMk id="15" creationId="{306E9D84-E7BF-7956-8863-0BA5BAF66F6D}"/>
          </ac:spMkLst>
        </pc:spChg>
        <pc:spChg chg="mod">
          <ac:chgData name="Giuseppe Di Battista" userId="58bebec1-7401-494e-9e51-e1347bbf0818" providerId="ADAL" clId="{DC3E17B2-5227-4341-80AA-DB38D651784C}" dt="2023-11-14T09:31:55.560" v="67"/>
          <ac:spMkLst>
            <pc:docMk/>
            <pc:sldMk cId="1723113990" sldId="409"/>
            <ac:spMk id="16" creationId="{A4217804-61D6-5DDB-B187-42CDA49EE0A6}"/>
          </ac:spMkLst>
        </pc:spChg>
      </pc:sldChg>
      <pc:sldChg chg="modSp mod">
        <pc:chgData name="Giuseppe Di Battista" userId="58bebec1-7401-494e-9e51-e1347bbf0818" providerId="ADAL" clId="{DC3E17B2-5227-4341-80AA-DB38D651784C}" dt="2023-11-14T09:31:55.560" v="67"/>
        <pc:sldMkLst>
          <pc:docMk/>
          <pc:sldMk cId="3838482108" sldId="410"/>
        </pc:sldMkLst>
        <pc:spChg chg="mod">
          <ac:chgData name="Giuseppe Di Battista" userId="58bebec1-7401-494e-9e51-e1347bbf0818" providerId="ADAL" clId="{DC3E17B2-5227-4341-80AA-DB38D651784C}" dt="2023-11-14T09:25:44.978" v="31" actId="20577"/>
          <ac:spMkLst>
            <pc:docMk/>
            <pc:sldMk cId="3838482108" sldId="410"/>
            <ac:spMk id="9" creationId="{518EF3B7-DB86-8A52-8DF7-6E6164B4BADD}"/>
          </ac:spMkLst>
        </pc:spChg>
        <pc:spChg chg="mod">
          <ac:chgData name="Giuseppe Di Battista" userId="58bebec1-7401-494e-9e51-e1347bbf0818" providerId="ADAL" clId="{DC3E17B2-5227-4341-80AA-DB38D651784C}" dt="2023-11-14T09:26:41.418" v="34" actId="114"/>
          <ac:spMkLst>
            <pc:docMk/>
            <pc:sldMk cId="3838482108" sldId="410"/>
            <ac:spMk id="11" creationId="{05F0C0A0-A17E-B78E-29F3-F251DA010380}"/>
          </ac:spMkLst>
        </pc:spChg>
        <pc:spChg chg="mod">
          <ac:chgData name="Giuseppe Di Battista" userId="58bebec1-7401-494e-9e51-e1347bbf0818" providerId="ADAL" clId="{DC3E17B2-5227-4341-80AA-DB38D651784C}" dt="2023-11-14T09:23:28.078" v="14"/>
          <ac:spMkLst>
            <pc:docMk/>
            <pc:sldMk cId="3838482108" sldId="410"/>
            <ac:spMk id="35" creationId="{F125EA90-53E9-14B7-B4B6-4D19F3B7EEB2}"/>
          </ac:spMkLst>
        </pc:spChg>
        <pc:spChg chg="mod">
          <ac:chgData name="Giuseppe Di Battista" userId="58bebec1-7401-494e-9e51-e1347bbf0818" providerId="ADAL" clId="{DC3E17B2-5227-4341-80AA-DB38D651784C}" dt="2023-11-14T09:31:55.560" v="67"/>
          <ac:spMkLst>
            <pc:docMk/>
            <pc:sldMk cId="3838482108" sldId="410"/>
            <ac:spMk id="36" creationId="{0F6BD11E-0452-434B-0388-398331CC0456}"/>
          </ac:spMkLst>
        </pc:spChg>
      </pc:sldChg>
      <pc:sldChg chg="modSp mod">
        <pc:chgData name="Giuseppe Di Battista" userId="58bebec1-7401-494e-9e51-e1347bbf0818" providerId="ADAL" clId="{DC3E17B2-5227-4341-80AA-DB38D651784C}" dt="2023-11-14T09:31:55.560" v="67"/>
        <pc:sldMkLst>
          <pc:docMk/>
          <pc:sldMk cId="1732749930" sldId="411"/>
        </pc:sldMkLst>
        <pc:spChg chg="mod">
          <ac:chgData name="Giuseppe Di Battista" userId="58bebec1-7401-494e-9e51-e1347bbf0818" providerId="ADAL" clId="{DC3E17B2-5227-4341-80AA-DB38D651784C}" dt="2023-11-14T09:27:13.704" v="50" actId="114"/>
          <ac:spMkLst>
            <pc:docMk/>
            <pc:sldMk cId="1732749930" sldId="411"/>
            <ac:spMk id="11" creationId="{05F0C0A0-A17E-B78E-29F3-F251DA010380}"/>
          </ac:spMkLst>
        </pc:spChg>
        <pc:spChg chg="mod">
          <ac:chgData name="Giuseppe Di Battista" userId="58bebec1-7401-494e-9e51-e1347bbf0818" providerId="ADAL" clId="{DC3E17B2-5227-4341-80AA-DB38D651784C}" dt="2023-11-14T09:23:28.078" v="14"/>
          <ac:spMkLst>
            <pc:docMk/>
            <pc:sldMk cId="1732749930" sldId="411"/>
            <ac:spMk id="35" creationId="{F125EA90-53E9-14B7-B4B6-4D19F3B7EEB2}"/>
          </ac:spMkLst>
        </pc:spChg>
        <pc:spChg chg="mod">
          <ac:chgData name="Giuseppe Di Battista" userId="58bebec1-7401-494e-9e51-e1347bbf0818" providerId="ADAL" clId="{DC3E17B2-5227-4341-80AA-DB38D651784C}" dt="2023-11-14T09:31:55.560" v="67"/>
          <ac:spMkLst>
            <pc:docMk/>
            <pc:sldMk cId="1732749930" sldId="411"/>
            <ac:spMk id="36" creationId="{0F6BD11E-0452-434B-0388-398331CC0456}"/>
          </ac:spMkLst>
        </pc:spChg>
      </pc:sldChg>
      <pc:sldChg chg="modSp mod">
        <pc:chgData name="Giuseppe Di Battista" userId="58bebec1-7401-494e-9e51-e1347bbf0818" providerId="ADAL" clId="{DC3E17B2-5227-4341-80AA-DB38D651784C}" dt="2023-11-14T09:31:55.560" v="67"/>
        <pc:sldMkLst>
          <pc:docMk/>
          <pc:sldMk cId="138078686" sldId="412"/>
        </pc:sldMkLst>
        <pc:spChg chg="mod">
          <ac:chgData name="Giuseppe Di Battista" userId="58bebec1-7401-494e-9e51-e1347bbf0818" providerId="ADAL" clId="{DC3E17B2-5227-4341-80AA-DB38D651784C}" dt="2023-11-14T09:27:39.670" v="65" actId="114"/>
          <ac:spMkLst>
            <pc:docMk/>
            <pc:sldMk cId="138078686" sldId="412"/>
            <ac:spMk id="11" creationId="{05F0C0A0-A17E-B78E-29F3-F251DA010380}"/>
          </ac:spMkLst>
        </pc:spChg>
        <pc:spChg chg="mod">
          <ac:chgData name="Giuseppe Di Battista" userId="58bebec1-7401-494e-9e51-e1347bbf0818" providerId="ADAL" clId="{DC3E17B2-5227-4341-80AA-DB38D651784C}" dt="2023-11-14T09:23:28.078" v="14"/>
          <ac:spMkLst>
            <pc:docMk/>
            <pc:sldMk cId="138078686" sldId="412"/>
            <ac:spMk id="35" creationId="{F125EA90-53E9-14B7-B4B6-4D19F3B7EEB2}"/>
          </ac:spMkLst>
        </pc:spChg>
        <pc:spChg chg="mod">
          <ac:chgData name="Giuseppe Di Battista" userId="58bebec1-7401-494e-9e51-e1347bbf0818" providerId="ADAL" clId="{DC3E17B2-5227-4341-80AA-DB38D651784C}" dt="2023-11-14T09:31:55.560" v="67"/>
          <ac:spMkLst>
            <pc:docMk/>
            <pc:sldMk cId="138078686" sldId="412"/>
            <ac:spMk id="36" creationId="{0F6BD11E-0452-434B-0388-398331CC0456}"/>
          </ac:spMkLst>
        </pc:spChg>
      </pc:sldChg>
      <pc:sldChg chg="addSp modSp mod">
        <pc:chgData name="Giuseppe Di Battista" userId="58bebec1-7401-494e-9e51-e1347bbf0818" providerId="ADAL" clId="{DC3E17B2-5227-4341-80AA-DB38D651784C}" dt="2023-11-14T09:41:36.150" v="188" actId="14100"/>
        <pc:sldMkLst>
          <pc:docMk/>
          <pc:sldMk cId="1715701577" sldId="413"/>
        </pc:sldMkLst>
        <pc:spChg chg="add mod">
          <ac:chgData name="Giuseppe Di Battista" userId="58bebec1-7401-494e-9e51-e1347bbf0818" providerId="ADAL" clId="{DC3E17B2-5227-4341-80AA-DB38D651784C}" dt="2023-11-14T09:34:38.215" v="95" actId="20577"/>
          <ac:spMkLst>
            <pc:docMk/>
            <pc:sldMk cId="1715701577" sldId="413"/>
            <ac:spMk id="2" creationId="{A89D0C12-F6FD-8030-4ACF-C3BBF0FD54BE}"/>
          </ac:spMkLst>
        </pc:spChg>
        <pc:spChg chg="add mod">
          <ac:chgData name="Giuseppe Di Battista" userId="58bebec1-7401-494e-9e51-e1347bbf0818" providerId="ADAL" clId="{DC3E17B2-5227-4341-80AA-DB38D651784C}" dt="2023-11-14T09:41:36.150" v="188" actId="14100"/>
          <ac:spMkLst>
            <pc:docMk/>
            <pc:sldMk cId="1715701577" sldId="413"/>
            <ac:spMk id="3" creationId="{C7D3F92E-8CF2-EC56-3B89-E93AEFC03038}"/>
          </ac:spMkLst>
        </pc:spChg>
        <pc:spChg chg="mod">
          <ac:chgData name="Giuseppe Di Battista" userId="58bebec1-7401-494e-9e51-e1347bbf0818" providerId="ADAL" clId="{DC3E17B2-5227-4341-80AA-DB38D651784C}" dt="2023-11-14T09:23:28.078" v="14"/>
          <ac:spMkLst>
            <pc:docMk/>
            <pc:sldMk cId="1715701577" sldId="413"/>
            <ac:spMk id="4" creationId="{8B5151A3-786F-879B-2E77-686FD1857F40}"/>
          </ac:spMkLst>
        </pc:spChg>
        <pc:spChg chg="mod">
          <ac:chgData name="Giuseppe Di Battista" userId="58bebec1-7401-494e-9e51-e1347bbf0818" providerId="ADAL" clId="{DC3E17B2-5227-4341-80AA-DB38D651784C}" dt="2023-11-14T09:31:55.560" v="67"/>
          <ac:spMkLst>
            <pc:docMk/>
            <pc:sldMk cId="1715701577" sldId="413"/>
            <ac:spMk id="5" creationId="{B230EF6A-E371-9131-42E1-4EA313E8BFF4}"/>
          </ac:spMkLst>
        </pc:spChg>
        <pc:spChg chg="add mod">
          <ac:chgData name="Giuseppe Di Battista" userId="58bebec1-7401-494e-9e51-e1347bbf0818" providerId="ADAL" clId="{DC3E17B2-5227-4341-80AA-DB38D651784C}" dt="2023-11-14T09:41:28.678" v="187" actId="14100"/>
          <ac:spMkLst>
            <pc:docMk/>
            <pc:sldMk cId="1715701577" sldId="413"/>
            <ac:spMk id="6" creationId="{4792F883-3D31-59B2-B056-EA77DCA20CAE}"/>
          </ac:spMkLst>
        </pc:spChg>
      </pc:sldChg>
      <pc:sldChg chg="addSp modSp mod">
        <pc:chgData name="Giuseppe Di Battista" userId="58bebec1-7401-494e-9e51-e1347bbf0818" providerId="ADAL" clId="{DC3E17B2-5227-4341-80AA-DB38D651784C}" dt="2023-11-14T09:43:59.881" v="215" actId="14100"/>
        <pc:sldMkLst>
          <pc:docMk/>
          <pc:sldMk cId="2900773227" sldId="414"/>
        </pc:sldMkLst>
        <pc:spChg chg="add mod">
          <ac:chgData name="Giuseppe Di Battista" userId="58bebec1-7401-494e-9e51-e1347bbf0818" providerId="ADAL" clId="{DC3E17B2-5227-4341-80AA-DB38D651784C}" dt="2023-11-14T09:43:59.881" v="215" actId="14100"/>
          <ac:spMkLst>
            <pc:docMk/>
            <pc:sldMk cId="2900773227" sldId="414"/>
            <ac:spMk id="2" creationId="{F048F320-28FA-7C96-DC42-A9C35EE4E39C}"/>
          </ac:spMkLst>
        </pc:spChg>
        <pc:spChg chg="add mod">
          <ac:chgData name="Giuseppe Di Battista" userId="58bebec1-7401-494e-9e51-e1347bbf0818" providerId="ADAL" clId="{DC3E17B2-5227-4341-80AA-DB38D651784C}" dt="2023-11-14T09:43:06.667" v="212" actId="14100"/>
          <ac:spMkLst>
            <pc:docMk/>
            <pc:sldMk cId="2900773227" sldId="414"/>
            <ac:spMk id="3" creationId="{12316CB7-B97B-03E0-18F1-94FBDF580263}"/>
          </ac:spMkLst>
        </pc:spChg>
        <pc:spChg chg="mod">
          <ac:chgData name="Giuseppe Di Battista" userId="58bebec1-7401-494e-9e51-e1347bbf0818" providerId="ADAL" clId="{DC3E17B2-5227-4341-80AA-DB38D651784C}" dt="2023-11-14T09:23:28.078" v="14"/>
          <ac:spMkLst>
            <pc:docMk/>
            <pc:sldMk cId="2900773227" sldId="414"/>
            <ac:spMk id="4" creationId="{8B5151A3-786F-879B-2E77-686FD1857F40}"/>
          </ac:spMkLst>
        </pc:spChg>
        <pc:spChg chg="mod">
          <ac:chgData name="Giuseppe Di Battista" userId="58bebec1-7401-494e-9e51-e1347bbf0818" providerId="ADAL" clId="{DC3E17B2-5227-4341-80AA-DB38D651784C}" dt="2023-11-14T09:31:55.560" v="67"/>
          <ac:spMkLst>
            <pc:docMk/>
            <pc:sldMk cId="2900773227" sldId="414"/>
            <ac:spMk id="5" creationId="{B230EF6A-E371-9131-42E1-4EA313E8BFF4}"/>
          </ac:spMkLst>
        </pc:spChg>
        <pc:spChg chg="mod">
          <ac:chgData name="Giuseppe Di Battista" userId="58bebec1-7401-494e-9e51-e1347bbf0818" providerId="ADAL" clId="{DC3E17B2-5227-4341-80AA-DB38D651784C}" dt="2023-11-14T09:42:44.435" v="210" actId="14100"/>
          <ac:spMkLst>
            <pc:docMk/>
            <pc:sldMk cId="2900773227" sldId="414"/>
            <ac:spMk id="14" creationId="{C10F6F2F-7580-9492-4EB5-90A2F400CFC8}"/>
          </ac:spMkLst>
        </pc:spChg>
        <pc:spChg chg="mod">
          <ac:chgData name="Giuseppe Di Battista" userId="58bebec1-7401-494e-9e51-e1347bbf0818" providerId="ADAL" clId="{DC3E17B2-5227-4341-80AA-DB38D651784C}" dt="2023-11-14T09:42:31.445" v="196" actId="14100"/>
          <ac:spMkLst>
            <pc:docMk/>
            <pc:sldMk cId="2900773227" sldId="414"/>
            <ac:spMk id="22" creationId="{6D1B382E-605E-0FE2-5439-63A6B31B6E3B}"/>
          </ac:spMkLst>
        </pc:spChg>
        <pc:spChg chg="mod">
          <ac:chgData name="Giuseppe Di Battista" userId="58bebec1-7401-494e-9e51-e1347bbf0818" providerId="ADAL" clId="{DC3E17B2-5227-4341-80AA-DB38D651784C}" dt="2023-11-14T09:42:21.532" v="194" actId="14100"/>
          <ac:spMkLst>
            <pc:docMk/>
            <pc:sldMk cId="2900773227" sldId="414"/>
            <ac:spMk id="23" creationId="{A21BC03A-18D7-044E-5F44-ECFB887A2F39}"/>
          </ac:spMkLst>
        </pc:spChg>
      </pc:sldChg>
      <pc:sldChg chg="modSp mod">
        <pc:chgData name="Giuseppe Di Battista" userId="58bebec1-7401-494e-9e51-e1347bbf0818" providerId="ADAL" clId="{DC3E17B2-5227-4341-80AA-DB38D651784C}" dt="2023-11-14T09:47:55.936" v="298" actId="14100"/>
        <pc:sldMkLst>
          <pc:docMk/>
          <pc:sldMk cId="2778224444" sldId="415"/>
        </pc:sldMkLst>
        <pc:spChg chg="mod">
          <ac:chgData name="Giuseppe Di Battista" userId="58bebec1-7401-494e-9e51-e1347bbf0818" providerId="ADAL" clId="{DC3E17B2-5227-4341-80AA-DB38D651784C}" dt="2023-11-14T09:23:28.078" v="14"/>
          <ac:spMkLst>
            <pc:docMk/>
            <pc:sldMk cId="2778224444" sldId="415"/>
            <ac:spMk id="32" creationId="{2568F9D9-C26C-036B-8B59-4EA3B0ED712D}"/>
          </ac:spMkLst>
        </pc:spChg>
        <pc:spChg chg="mod">
          <ac:chgData name="Giuseppe Di Battista" userId="58bebec1-7401-494e-9e51-e1347bbf0818" providerId="ADAL" clId="{DC3E17B2-5227-4341-80AA-DB38D651784C}" dt="2023-11-14T09:31:55.560" v="67"/>
          <ac:spMkLst>
            <pc:docMk/>
            <pc:sldMk cId="2778224444" sldId="415"/>
            <ac:spMk id="33" creationId="{19950810-BFF4-5D47-49E7-8BF3F3389BE1}"/>
          </ac:spMkLst>
        </pc:spChg>
        <pc:spChg chg="mod">
          <ac:chgData name="Giuseppe Di Battista" userId="58bebec1-7401-494e-9e51-e1347bbf0818" providerId="ADAL" clId="{DC3E17B2-5227-4341-80AA-DB38D651784C}" dt="2023-11-14T09:47:31.608" v="296" actId="20577"/>
          <ac:spMkLst>
            <pc:docMk/>
            <pc:sldMk cId="2778224444" sldId="415"/>
            <ac:spMk id="21509" creationId="{4046B8FA-0E52-D5AF-3829-CB9D3C3F441B}"/>
          </ac:spMkLst>
        </pc:spChg>
        <pc:spChg chg="mod">
          <ac:chgData name="Giuseppe Di Battista" userId="58bebec1-7401-494e-9e51-e1347bbf0818" providerId="ADAL" clId="{DC3E17B2-5227-4341-80AA-DB38D651784C}" dt="2023-11-14T09:47:55.936" v="298" actId="14100"/>
          <ac:spMkLst>
            <pc:docMk/>
            <pc:sldMk cId="2778224444" sldId="415"/>
            <ac:spMk id="21511" creationId="{3917D189-C5A3-1612-F28D-AA4F0747ABB6}"/>
          </ac:spMkLst>
        </pc:spChg>
      </pc:sldChg>
      <pc:sldChg chg="modSp">
        <pc:chgData name="Giuseppe Di Battista" userId="58bebec1-7401-494e-9e51-e1347bbf0818" providerId="ADAL" clId="{DC3E17B2-5227-4341-80AA-DB38D651784C}" dt="2023-11-14T09:31:55.560" v="67"/>
        <pc:sldMkLst>
          <pc:docMk/>
          <pc:sldMk cId="2023477470" sldId="416"/>
        </pc:sldMkLst>
        <pc:spChg chg="mod">
          <ac:chgData name="Giuseppe Di Battista" userId="58bebec1-7401-494e-9e51-e1347bbf0818" providerId="ADAL" clId="{DC3E17B2-5227-4341-80AA-DB38D651784C}" dt="2023-11-14T09:23:28.078" v="14"/>
          <ac:spMkLst>
            <pc:docMk/>
            <pc:sldMk cId="2023477470" sldId="416"/>
            <ac:spMk id="32" creationId="{8F1DB8D9-492D-0808-3316-B4C6E3400E8E}"/>
          </ac:spMkLst>
        </pc:spChg>
        <pc:spChg chg="mod">
          <ac:chgData name="Giuseppe Di Battista" userId="58bebec1-7401-494e-9e51-e1347bbf0818" providerId="ADAL" clId="{DC3E17B2-5227-4341-80AA-DB38D651784C}" dt="2023-11-14T09:31:55.560" v="67"/>
          <ac:spMkLst>
            <pc:docMk/>
            <pc:sldMk cId="2023477470" sldId="416"/>
            <ac:spMk id="33" creationId="{6B096DCF-F593-3357-7DF5-D6F97188B9CE}"/>
          </ac:spMkLst>
        </pc:spChg>
      </pc:sldChg>
      <pc:sldChg chg="modSp">
        <pc:chgData name="Giuseppe Di Battista" userId="58bebec1-7401-494e-9e51-e1347bbf0818" providerId="ADAL" clId="{DC3E17B2-5227-4341-80AA-DB38D651784C}" dt="2023-11-14T09:31:55.560" v="67"/>
        <pc:sldMkLst>
          <pc:docMk/>
          <pc:sldMk cId="714015552" sldId="417"/>
        </pc:sldMkLst>
        <pc:spChg chg="mod">
          <ac:chgData name="Giuseppe Di Battista" userId="58bebec1-7401-494e-9e51-e1347bbf0818" providerId="ADAL" clId="{DC3E17B2-5227-4341-80AA-DB38D651784C}" dt="2023-11-14T09:23:28.078" v="14"/>
          <ac:spMkLst>
            <pc:docMk/>
            <pc:sldMk cId="714015552" sldId="417"/>
            <ac:spMk id="60" creationId="{320875C6-0D5C-6F07-5FA7-88E028470790}"/>
          </ac:spMkLst>
        </pc:spChg>
        <pc:spChg chg="mod">
          <ac:chgData name="Giuseppe Di Battista" userId="58bebec1-7401-494e-9e51-e1347bbf0818" providerId="ADAL" clId="{DC3E17B2-5227-4341-80AA-DB38D651784C}" dt="2023-11-14T09:31:55.560" v="67"/>
          <ac:spMkLst>
            <pc:docMk/>
            <pc:sldMk cId="714015552" sldId="417"/>
            <ac:spMk id="61" creationId="{96D5B185-E82B-863E-2304-1E2533E4F0D1}"/>
          </ac:spMkLst>
        </pc:spChg>
      </pc:sldChg>
      <pc:sldChg chg="modSp">
        <pc:chgData name="Giuseppe Di Battista" userId="58bebec1-7401-494e-9e51-e1347bbf0818" providerId="ADAL" clId="{DC3E17B2-5227-4341-80AA-DB38D651784C}" dt="2023-11-14T09:31:55.560" v="67"/>
        <pc:sldMkLst>
          <pc:docMk/>
          <pc:sldMk cId="2724736757" sldId="418"/>
        </pc:sldMkLst>
        <pc:spChg chg="mod">
          <ac:chgData name="Giuseppe Di Battista" userId="58bebec1-7401-494e-9e51-e1347bbf0818" providerId="ADAL" clId="{DC3E17B2-5227-4341-80AA-DB38D651784C}" dt="2023-11-14T09:23:28.078" v="14"/>
          <ac:spMkLst>
            <pc:docMk/>
            <pc:sldMk cId="2724736757" sldId="418"/>
            <ac:spMk id="4" creationId="{786B326D-D341-DF7E-A46A-768E09E0CAAA}"/>
          </ac:spMkLst>
        </pc:spChg>
        <pc:spChg chg="mod">
          <ac:chgData name="Giuseppe Di Battista" userId="58bebec1-7401-494e-9e51-e1347bbf0818" providerId="ADAL" clId="{DC3E17B2-5227-4341-80AA-DB38D651784C}" dt="2023-11-14T09:31:55.560" v="67"/>
          <ac:spMkLst>
            <pc:docMk/>
            <pc:sldMk cId="2724736757" sldId="418"/>
            <ac:spMk id="5" creationId="{DF948083-2C84-0256-2221-A7936D2DE2E3}"/>
          </ac:spMkLst>
        </pc:spChg>
      </pc:sldChg>
      <pc:sldChg chg="modSp">
        <pc:chgData name="Giuseppe Di Battista" userId="58bebec1-7401-494e-9e51-e1347bbf0818" providerId="ADAL" clId="{DC3E17B2-5227-4341-80AA-DB38D651784C}" dt="2023-11-14T09:31:55.560" v="67"/>
        <pc:sldMkLst>
          <pc:docMk/>
          <pc:sldMk cId="4143783887" sldId="419"/>
        </pc:sldMkLst>
        <pc:spChg chg="mod">
          <ac:chgData name="Giuseppe Di Battista" userId="58bebec1-7401-494e-9e51-e1347bbf0818" providerId="ADAL" clId="{DC3E17B2-5227-4341-80AA-DB38D651784C}" dt="2023-11-14T09:23:28.078" v="14"/>
          <ac:spMkLst>
            <pc:docMk/>
            <pc:sldMk cId="4143783887" sldId="419"/>
            <ac:spMk id="4" creationId="{786B326D-D341-DF7E-A46A-768E09E0CAAA}"/>
          </ac:spMkLst>
        </pc:spChg>
        <pc:spChg chg="mod">
          <ac:chgData name="Giuseppe Di Battista" userId="58bebec1-7401-494e-9e51-e1347bbf0818" providerId="ADAL" clId="{DC3E17B2-5227-4341-80AA-DB38D651784C}" dt="2023-11-14T09:31:55.560" v="67"/>
          <ac:spMkLst>
            <pc:docMk/>
            <pc:sldMk cId="4143783887" sldId="419"/>
            <ac:spMk id="5" creationId="{DF948083-2C84-0256-2221-A7936D2DE2E3}"/>
          </ac:spMkLst>
        </pc:spChg>
      </pc:sldChg>
      <pc:sldChg chg="modSp mod">
        <pc:chgData name="Giuseppe Di Battista" userId="58bebec1-7401-494e-9e51-e1347bbf0818" providerId="ADAL" clId="{DC3E17B2-5227-4341-80AA-DB38D651784C}" dt="2023-11-14T09:50:25.686" v="325" actId="20577"/>
        <pc:sldMkLst>
          <pc:docMk/>
          <pc:sldMk cId="1826683344" sldId="420"/>
        </pc:sldMkLst>
        <pc:spChg chg="mod">
          <ac:chgData name="Giuseppe Di Battista" userId="58bebec1-7401-494e-9e51-e1347bbf0818" providerId="ADAL" clId="{DC3E17B2-5227-4341-80AA-DB38D651784C}" dt="2023-11-14T09:23:28.078" v="14"/>
          <ac:spMkLst>
            <pc:docMk/>
            <pc:sldMk cId="1826683344" sldId="420"/>
            <ac:spMk id="4" creationId="{786B326D-D341-DF7E-A46A-768E09E0CAAA}"/>
          </ac:spMkLst>
        </pc:spChg>
        <pc:spChg chg="mod">
          <ac:chgData name="Giuseppe Di Battista" userId="58bebec1-7401-494e-9e51-e1347bbf0818" providerId="ADAL" clId="{DC3E17B2-5227-4341-80AA-DB38D651784C}" dt="2023-11-14T09:31:55.560" v="67"/>
          <ac:spMkLst>
            <pc:docMk/>
            <pc:sldMk cId="1826683344" sldId="420"/>
            <ac:spMk id="5" creationId="{DF948083-2C84-0256-2221-A7936D2DE2E3}"/>
          </ac:spMkLst>
        </pc:spChg>
        <pc:spChg chg="mod">
          <ac:chgData name="Giuseppe Di Battista" userId="58bebec1-7401-494e-9e51-e1347bbf0818" providerId="ADAL" clId="{DC3E17B2-5227-4341-80AA-DB38D651784C}" dt="2023-11-14T09:50:25.686" v="325" actId="20577"/>
          <ac:spMkLst>
            <pc:docMk/>
            <pc:sldMk cId="1826683344" sldId="420"/>
            <ac:spMk id="14" creationId="{7CDE518F-CF31-B35A-B48C-C56C7537269C}"/>
          </ac:spMkLst>
        </pc:spChg>
      </pc:sldChg>
      <pc:sldChg chg="modSp">
        <pc:chgData name="Giuseppe Di Battista" userId="58bebec1-7401-494e-9e51-e1347bbf0818" providerId="ADAL" clId="{DC3E17B2-5227-4341-80AA-DB38D651784C}" dt="2023-11-14T09:31:55.560" v="67"/>
        <pc:sldMkLst>
          <pc:docMk/>
          <pc:sldMk cId="1453318088" sldId="425"/>
        </pc:sldMkLst>
        <pc:spChg chg="mod">
          <ac:chgData name="Giuseppe Di Battista" userId="58bebec1-7401-494e-9e51-e1347bbf0818" providerId="ADAL" clId="{DC3E17B2-5227-4341-80AA-DB38D651784C}" dt="2023-11-14T09:23:28.078" v="14"/>
          <ac:spMkLst>
            <pc:docMk/>
            <pc:sldMk cId="1453318088" sldId="425"/>
            <ac:spMk id="4" creationId="{6EB04D9C-67BA-2AE5-C0D6-6C13AF5F4A80}"/>
          </ac:spMkLst>
        </pc:spChg>
        <pc:spChg chg="mod">
          <ac:chgData name="Giuseppe Di Battista" userId="58bebec1-7401-494e-9e51-e1347bbf0818" providerId="ADAL" clId="{DC3E17B2-5227-4341-80AA-DB38D651784C}" dt="2023-11-14T09:31:55.560" v="67"/>
          <ac:spMkLst>
            <pc:docMk/>
            <pc:sldMk cId="1453318088" sldId="425"/>
            <ac:spMk id="5" creationId="{18C913AA-4B55-596E-FB50-3272ED259215}"/>
          </ac:spMkLst>
        </pc:spChg>
      </pc:sldChg>
      <pc:sldChg chg="modSp">
        <pc:chgData name="Giuseppe Di Battista" userId="58bebec1-7401-494e-9e51-e1347bbf0818" providerId="ADAL" clId="{DC3E17B2-5227-4341-80AA-DB38D651784C}" dt="2023-11-14T09:31:55.560" v="67"/>
        <pc:sldMkLst>
          <pc:docMk/>
          <pc:sldMk cId="2200561635" sldId="426"/>
        </pc:sldMkLst>
        <pc:spChg chg="mod">
          <ac:chgData name="Giuseppe Di Battista" userId="58bebec1-7401-494e-9e51-e1347bbf0818" providerId="ADAL" clId="{DC3E17B2-5227-4341-80AA-DB38D651784C}" dt="2023-11-14T09:31:10.921" v="66"/>
          <ac:spMkLst>
            <pc:docMk/>
            <pc:sldMk cId="2200561635" sldId="426"/>
            <ac:spMk id="32" creationId="{EC13EA54-B75A-3AAE-2DC5-04F2EE76EA14}"/>
          </ac:spMkLst>
        </pc:spChg>
        <pc:spChg chg="mod">
          <ac:chgData name="Giuseppe Di Battista" userId="58bebec1-7401-494e-9e51-e1347bbf0818" providerId="ADAL" clId="{DC3E17B2-5227-4341-80AA-DB38D651784C}" dt="2023-11-14T09:23:28.078" v="14"/>
          <ac:spMkLst>
            <pc:docMk/>
            <pc:sldMk cId="2200561635" sldId="426"/>
            <ac:spMk id="35" creationId="{7B1F9DF1-1F0D-8325-DDE9-67D58F707DBA}"/>
          </ac:spMkLst>
        </pc:spChg>
        <pc:spChg chg="mod">
          <ac:chgData name="Giuseppe Di Battista" userId="58bebec1-7401-494e-9e51-e1347bbf0818" providerId="ADAL" clId="{DC3E17B2-5227-4341-80AA-DB38D651784C}" dt="2023-11-14T09:31:55.560" v="67"/>
          <ac:spMkLst>
            <pc:docMk/>
            <pc:sldMk cId="2200561635" sldId="426"/>
            <ac:spMk id="36" creationId="{AE3C7413-D9D4-2179-C5E9-5224B2E2C498}"/>
          </ac:spMkLst>
        </pc:spChg>
      </pc:sldChg>
      <pc:sldChg chg="modSp">
        <pc:chgData name="Giuseppe Di Battista" userId="58bebec1-7401-494e-9e51-e1347bbf0818" providerId="ADAL" clId="{DC3E17B2-5227-4341-80AA-DB38D651784C}" dt="2023-11-14T09:31:55.560" v="67"/>
        <pc:sldMkLst>
          <pc:docMk/>
          <pc:sldMk cId="2558970753" sldId="427"/>
        </pc:sldMkLst>
        <pc:spChg chg="mod">
          <ac:chgData name="Giuseppe Di Battista" userId="58bebec1-7401-494e-9e51-e1347bbf0818" providerId="ADAL" clId="{DC3E17B2-5227-4341-80AA-DB38D651784C}" dt="2023-11-14T09:23:28.078" v="14"/>
          <ac:spMkLst>
            <pc:docMk/>
            <pc:sldMk cId="2558970753" sldId="427"/>
            <ac:spMk id="4" creationId="{786B326D-D341-DF7E-A46A-768E09E0CAAA}"/>
          </ac:spMkLst>
        </pc:spChg>
        <pc:spChg chg="mod">
          <ac:chgData name="Giuseppe Di Battista" userId="58bebec1-7401-494e-9e51-e1347bbf0818" providerId="ADAL" clId="{DC3E17B2-5227-4341-80AA-DB38D651784C}" dt="2023-11-14T09:31:55.560" v="67"/>
          <ac:spMkLst>
            <pc:docMk/>
            <pc:sldMk cId="2558970753" sldId="427"/>
            <ac:spMk id="5" creationId="{DF948083-2C84-0256-2221-A7936D2DE2E3}"/>
          </ac:spMkLst>
        </pc:spChg>
      </pc:sldChg>
      <pc:sldChg chg="modSp mod">
        <pc:chgData name="Giuseppe Di Battista" userId="58bebec1-7401-494e-9e51-e1347bbf0818" providerId="ADAL" clId="{DC3E17B2-5227-4341-80AA-DB38D651784C}" dt="2023-11-15T09:48:10.693" v="357" actId="20577"/>
        <pc:sldMkLst>
          <pc:docMk/>
          <pc:sldMk cId="1894322204" sldId="429"/>
        </pc:sldMkLst>
        <pc:spChg chg="mod">
          <ac:chgData name="Giuseppe Di Battista" userId="58bebec1-7401-494e-9e51-e1347bbf0818" providerId="ADAL" clId="{DC3E17B2-5227-4341-80AA-DB38D651784C}" dt="2023-11-15T09:48:10.693" v="357" actId="20577"/>
          <ac:spMkLst>
            <pc:docMk/>
            <pc:sldMk cId="1894322204" sldId="429"/>
            <ac:spMk id="15" creationId="{D1FD8314-7175-A0E2-DB77-1204892D1C3C}"/>
          </ac:spMkLst>
        </pc:spChg>
      </pc:sldChg>
      <pc:sldChg chg="modSp mod">
        <pc:chgData name="Giuseppe Di Battista" userId="58bebec1-7401-494e-9e51-e1347bbf0818" providerId="ADAL" clId="{DC3E17B2-5227-4341-80AA-DB38D651784C}" dt="2023-11-15T09:49:43.417" v="371" actId="14100"/>
        <pc:sldMkLst>
          <pc:docMk/>
          <pc:sldMk cId="1541065102" sldId="431"/>
        </pc:sldMkLst>
        <pc:spChg chg="mod">
          <ac:chgData name="Giuseppe Di Battista" userId="58bebec1-7401-494e-9e51-e1347bbf0818" providerId="ADAL" clId="{DC3E17B2-5227-4341-80AA-DB38D651784C}" dt="2023-11-15T09:49:43.417" v="371" actId="14100"/>
          <ac:spMkLst>
            <pc:docMk/>
            <pc:sldMk cId="1541065102" sldId="431"/>
            <ac:spMk id="8" creationId="{F517F7FD-68AB-9390-0FC0-85B05D162097}"/>
          </ac:spMkLst>
        </pc:spChg>
      </pc:sldChg>
      <pc:sldChg chg="addSp delSp modSp mod">
        <pc:chgData name="Giuseppe Di Battista" userId="58bebec1-7401-494e-9e51-e1347bbf0818" providerId="ADAL" clId="{DC3E17B2-5227-4341-80AA-DB38D651784C}" dt="2023-11-15T09:50:09.018" v="374" actId="1076"/>
        <pc:sldMkLst>
          <pc:docMk/>
          <pc:sldMk cId="3600540262" sldId="432"/>
        </pc:sldMkLst>
        <pc:spChg chg="add mod">
          <ac:chgData name="Giuseppe Di Battista" userId="58bebec1-7401-494e-9e51-e1347bbf0818" providerId="ADAL" clId="{DC3E17B2-5227-4341-80AA-DB38D651784C}" dt="2023-11-15T09:50:09.018" v="374" actId="1076"/>
          <ac:spMkLst>
            <pc:docMk/>
            <pc:sldMk cId="3600540262" sldId="432"/>
            <ac:spMk id="2" creationId="{E149C99A-1E18-A46D-5EDF-4C4C3CE145E9}"/>
          </ac:spMkLst>
        </pc:spChg>
        <pc:spChg chg="del">
          <ac:chgData name="Giuseppe Di Battista" userId="58bebec1-7401-494e-9e51-e1347bbf0818" providerId="ADAL" clId="{DC3E17B2-5227-4341-80AA-DB38D651784C}" dt="2023-11-15T09:50:01.061" v="372" actId="478"/>
          <ac:spMkLst>
            <pc:docMk/>
            <pc:sldMk cId="3600540262" sldId="432"/>
            <ac:spMk id="8" creationId="{F517F7FD-68AB-9390-0FC0-85B05D162097}"/>
          </ac:spMkLst>
        </pc:spChg>
      </pc:sldChg>
      <pc:sldChg chg="addSp delSp modSp mod">
        <pc:chgData name="Giuseppe Di Battista" userId="58bebec1-7401-494e-9e51-e1347bbf0818" providerId="ADAL" clId="{DC3E17B2-5227-4341-80AA-DB38D651784C}" dt="2023-11-15T09:50:26.800" v="377" actId="1076"/>
        <pc:sldMkLst>
          <pc:docMk/>
          <pc:sldMk cId="1890092552" sldId="433"/>
        </pc:sldMkLst>
        <pc:spChg chg="add mod">
          <ac:chgData name="Giuseppe Di Battista" userId="58bebec1-7401-494e-9e51-e1347bbf0818" providerId="ADAL" clId="{DC3E17B2-5227-4341-80AA-DB38D651784C}" dt="2023-11-15T09:50:26.800" v="377" actId="1076"/>
          <ac:spMkLst>
            <pc:docMk/>
            <pc:sldMk cId="1890092552" sldId="433"/>
            <ac:spMk id="2" creationId="{3E4950EA-7FB3-8AA2-3BAF-FAA79AB4B32C}"/>
          </ac:spMkLst>
        </pc:spChg>
        <pc:spChg chg="del">
          <ac:chgData name="Giuseppe Di Battista" userId="58bebec1-7401-494e-9e51-e1347bbf0818" providerId="ADAL" clId="{DC3E17B2-5227-4341-80AA-DB38D651784C}" dt="2023-11-15T09:50:20.134" v="375" actId="478"/>
          <ac:spMkLst>
            <pc:docMk/>
            <pc:sldMk cId="1890092552" sldId="433"/>
            <ac:spMk id="8" creationId="{F517F7FD-68AB-9390-0FC0-85B05D162097}"/>
          </ac:spMkLst>
        </pc:spChg>
      </pc:sldChg>
      <pc:sldChg chg="modSp mod">
        <pc:chgData name="Giuseppe Di Battista" userId="58bebec1-7401-494e-9e51-e1347bbf0818" providerId="ADAL" clId="{DC3E17B2-5227-4341-80AA-DB38D651784C}" dt="2023-11-15T09:52:02.114" v="418" actId="6549"/>
        <pc:sldMkLst>
          <pc:docMk/>
          <pc:sldMk cId="1493998727" sldId="435"/>
        </pc:sldMkLst>
        <pc:spChg chg="mod">
          <ac:chgData name="Giuseppe Di Battista" userId="58bebec1-7401-494e-9e51-e1347bbf0818" providerId="ADAL" clId="{DC3E17B2-5227-4341-80AA-DB38D651784C}" dt="2023-11-15T09:52:02.114" v="418" actId="6549"/>
          <ac:spMkLst>
            <pc:docMk/>
            <pc:sldMk cId="1493998727" sldId="435"/>
            <ac:spMk id="2" creationId="{161FF6DE-2EF0-2146-2083-AB19E22C45A7}"/>
          </ac:spMkLst>
        </pc:spChg>
      </pc:sldChg>
      <pc:sldChg chg="delSp add">
        <pc:chgData name="Giuseppe Di Battista" userId="58bebec1-7401-494e-9e51-e1347bbf0818" providerId="ADAL" clId="{DC3E17B2-5227-4341-80AA-DB38D651784C}" dt="2023-11-20T14:48:06.991" v="435" actId="478"/>
        <pc:sldMkLst>
          <pc:docMk/>
          <pc:sldMk cId="622252828" sldId="436"/>
        </pc:sldMkLst>
        <pc:spChg chg="del">
          <ac:chgData name="Giuseppe Di Battista" userId="58bebec1-7401-494e-9e51-e1347bbf0818" providerId="ADAL" clId="{DC3E17B2-5227-4341-80AA-DB38D651784C}" dt="2023-11-20T14:47:52.096" v="427" actId="478"/>
          <ac:spMkLst>
            <pc:docMk/>
            <pc:sldMk cId="622252828" sldId="436"/>
            <ac:spMk id="11295" creationId="{B4137E02-1E8F-2A5D-2544-96A89EA968C1}"/>
          </ac:spMkLst>
        </pc:spChg>
        <pc:spChg chg="del">
          <ac:chgData name="Giuseppe Di Battista" userId="58bebec1-7401-494e-9e51-e1347bbf0818" providerId="ADAL" clId="{DC3E17B2-5227-4341-80AA-DB38D651784C}" dt="2023-11-20T14:48:03.393" v="433" actId="478"/>
          <ac:spMkLst>
            <pc:docMk/>
            <pc:sldMk cId="622252828" sldId="436"/>
            <ac:spMk id="11296" creationId="{C060C8E1-46F1-6E27-597D-328710FBEBD1}"/>
          </ac:spMkLst>
        </pc:spChg>
        <pc:spChg chg="del">
          <ac:chgData name="Giuseppe Di Battista" userId="58bebec1-7401-494e-9e51-e1347bbf0818" providerId="ADAL" clId="{DC3E17B2-5227-4341-80AA-DB38D651784C}" dt="2023-11-20T14:47:55.426" v="429" actId="478"/>
          <ac:spMkLst>
            <pc:docMk/>
            <pc:sldMk cId="622252828" sldId="436"/>
            <ac:spMk id="11297" creationId="{E779A002-693D-936C-8119-F0103CAE90D6}"/>
          </ac:spMkLst>
        </pc:spChg>
        <pc:spChg chg="del">
          <ac:chgData name="Giuseppe Di Battista" userId="58bebec1-7401-494e-9e51-e1347bbf0818" providerId="ADAL" clId="{DC3E17B2-5227-4341-80AA-DB38D651784C}" dt="2023-11-20T14:47:50.497" v="426" actId="478"/>
          <ac:spMkLst>
            <pc:docMk/>
            <pc:sldMk cId="622252828" sldId="436"/>
            <ac:spMk id="11298" creationId="{69C7AB04-9ECA-4138-F4CB-9FBBEAE08B29}"/>
          </ac:spMkLst>
        </pc:spChg>
        <pc:spChg chg="del">
          <ac:chgData name="Giuseppe Di Battista" userId="58bebec1-7401-494e-9e51-e1347bbf0818" providerId="ADAL" clId="{DC3E17B2-5227-4341-80AA-DB38D651784C}" dt="2023-11-20T14:48:05.264" v="434" actId="478"/>
          <ac:spMkLst>
            <pc:docMk/>
            <pc:sldMk cId="622252828" sldId="436"/>
            <ac:spMk id="11299" creationId="{53313574-EED5-23B6-F447-23A4CEB8C350}"/>
          </ac:spMkLst>
        </pc:spChg>
        <pc:spChg chg="del">
          <ac:chgData name="Giuseppe Di Battista" userId="58bebec1-7401-494e-9e51-e1347bbf0818" providerId="ADAL" clId="{DC3E17B2-5227-4341-80AA-DB38D651784C}" dt="2023-11-20T14:48:02.145" v="432" actId="478"/>
          <ac:spMkLst>
            <pc:docMk/>
            <pc:sldMk cId="622252828" sldId="436"/>
            <ac:spMk id="11300" creationId="{A5BACE31-B126-1790-2605-D2A257D1BFAE}"/>
          </ac:spMkLst>
        </pc:spChg>
        <pc:spChg chg="del">
          <ac:chgData name="Giuseppe Di Battista" userId="58bebec1-7401-494e-9e51-e1347bbf0818" providerId="ADAL" clId="{DC3E17B2-5227-4341-80AA-DB38D651784C}" dt="2023-11-20T14:47:53.457" v="428" actId="478"/>
          <ac:spMkLst>
            <pc:docMk/>
            <pc:sldMk cId="622252828" sldId="436"/>
            <ac:spMk id="11301" creationId="{70CA5849-6000-3209-38CD-09403D356D36}"/>
          </ac:spMkLst>
        </pc:spChg>
        <pc:spChg chg="del">
          <ac:chgData name="Giuseppe Di Battista" userId="58bebec1-7401-494e-9e51-e1347bbf0818" providerId="ADAL" clId="{DC3E17B2-5227-4341-80AA-DB38D651784C}" dt="2023-11-20T14:47:56.992" v="430" actId="478"/>
          <ac:spMkLst>
            <pc:docMk/>
            <pc:sldMk cId="622252828" sldId="436"/>
            <ac:spMk id="11302" creationId="{B1456707-CBA7-2C10-814D-7803AE568494}"/>
          </ac:spMkLst>
        </pc:spChg>
        <pc:spChg chg="del">
          <ac:chgData name="Giuseppe Di Battista" userId="58bebec1-7401-494e-9e51-e1347bbf0818" providerId="ADAL" clId="{DC3E17B2-5227-4341-80AA-DB38D651784C}" dt="2023-11-20T14:47:58.689" v="431" actId="478"/>
          <ac:spMkLst>
            <pc:docMk/>
            <pc:sldMk cId="622252828" sldId="436"/>
            <ac:spMk id="11303" creationId="{7AAD916D-7B7B-F40D-CC77-8DBBF039DDC3}"/>
          </ac:spMkLst>
        </pc:spChg>
        <pc:spChg chg="del">
          <ac:chgData name="Giuseppe Di Battista" userId="58bebec1-7401-494e-9e51-e1347bbf0818" providerId="ADAL" clId="{DC3E17B2-5227-4341-80AA-DB38D651784C}" dt="2023-11-20T14:48:06.991" v="435" actId="478"/>
          <ac:spMkLst>
            <pc:docMk/>
            <pc:sldMk cId="622252828" sldId="436"/>
            <ac:spMk id="11308" creationId="{07AF5F9E-FE9B-149E-60A9-754C2A39E348}"/>
          </ac:spMkLst>
        </pc:spChg>
      </pc:sldChg>
      <pc:sldMasterChg chg="modSp modSldLayout">
        <pc:chgData name="Giuseppe Di Battista" userId="58bebec1-7401-494e-9e51-e1347bbf0818" providerId="ADAL" clId="{DC3E17B2-5227-4341-80AA-DB38D651784C}" dt="2023-11-14T09:31:55.560" v="67"/>
        <pc:sldMasterMkLst>
          <pc:docMk/>
          <pc:sldMasterMk cId="495309783" sldId="2147483773"/>
        </pc:sldMasterMkLst>
        <pc:spChg chg="mod">
          <ac:chgData name="Giuseppe Di Battista" userId="58bebec1-7401-494e-9e51-e1347bbf0818" providerId="ADAL" clId="{DC3E17B2-5227-4341-80AA-DB38D651784C}" dt="2023-11-14T09:23:28.078" v="14"/>
          <ac:spMkLst>
            <pc:docMk/>
            <pc:sldMasterMk cId="495309783" sldId="2147483773"/>
            <ac:spMk id="303108" creationId="{9F6A8ACC-B973-483A-9EBB-30DD75AA7EB2}"/>
          </ac:spMkLst>
        </pc:spChg>
        <pc:spChg chg="mod">
          <ac:chgData name="Giuseppe Di Battista" userId="58bebec1-7401-494e-9e51-e1347bbf0818" providerId="ADAL" clId="{DC3E17B2-5227-4341-80AA-DB38D651784C}" dt="2023-11-14T09:31:55.560" v="67"/>
          <ac:spMkLst>
            <pc:docMk/>
            <pc:sldMasterMk cId="495309783" sldId="2147483773"/>
            <ac:spMk id="303109" creationId="{6276769E-8AF7-4AB3-B25A-CA8C5C6A001F}"/>
          </ac:spMkLst>
        </pc:spChg>
        <pc:sldLayoutChg chg="modSp">
          <pc:chgData name="Giuseppe Di Battista" userId="58bebec1-7401-494e-9e51-e1347bbf0818" providerId="ADAL" clId="{DC3E17B2-5227-4341-80AA-DB38D651784C}" dt="2023-11-14T09:31:55.560" v="67"/>
          <pc:sldLayoutMkLst>
            <pc:docMk/>
            <pc:sldMasterMk cId="495309783" sldId="2147483773"/>
            <pc:sldLayoutMk cId="3812258414" sldId="2147483775"/>
          </pc:sldLayoutMkLst>
          <pc:spChg chg="mod">
            <ac:chgData name="Giuseppe Di Battista" userId="58bebec1-7401-494e-9e51-e1347bbf0818" providerId="ADAL" clId="{DC3E17B2-5227-4341-80AA-DB38D651784C}" dt="2023-11-14T09:23:28.078" v="14"/>
            <ac:spMkLst>
              <pc:docMk/>
              <pc:sldMasterMk cId="495309783" sldId="2147483773"/>
              <pc:sldLayoutMk cId="3812258414" sldId="2147483775"/>
              <ac:spMk id="3" creationId="{AC95E1F6-EE88-4027-874C-C2A60CB4012A}"/>
            </ac:spMkLst>
          </pc:spChg>
          <pc:spChg chg="mod">
            <ac:chgData name="Giuseppe Di Battista" userId="58bebec1-7401-494e-9e51-e1347bbf0818" providerId="ADAL" clId="{DC3E17B2-5227-4341-80AA-DB38D651784C}" dt="2023-11-14T09:31:55.560" v="67"/>
            <ac:spMkLst>
              <pc:docMk/>
              <pc:sldMasterMk cId="495309783" sldId="2147483773"/>
              <pc:sldLayoutMk cId="3812258414" sldId="2147483775"/>
              <ac:spMk id="4" creationId="{684B42B5-5FDC-4B42-887A-B68A97D000BE}"/>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614262061" sldId="2147483776"/>
          </pc:sldLayoutMkLst>
          <pc:spChg chg="mod">
            <ac:chgData name="Giuseppe Di Battista" userId="58bebec1-7401-494e-9e51-e1347bbf0818" providerId="ADAL" clId="{DC3E17B2-5227-4341-80AA-DB38D651784C}" dt="2023-11-14T09:23:28.078" v="14"/>
            <ac:spMkLst>
              <pc:docMk/>
              <pc:sldMasterMk cId="495309783" sldId="2147483773"/>
              <pc:sldLayoutMk cId="614262061" sldId="2147483776"/>
              <ac:spMk id="3" creationId="{662A33B8-9C12-4DD4-B7A2-462DBDF9FD58}"/>
            </ac:spMkLst>
          </pc:spChg>
          <pc:spChg chg="mod">
            <ac:chgData name="Giuseppe Di Battista" userId="58bebec1-7401-494e-9e51-e1347bbf0818" providerId="ADAL" clId="{DC3E17B2-5227-4341-80AA-DB38D651784C}" dt="2023-11-14T09:31:55.560" v="67"/>
            <ac:spMkLst>
              <pc:docMk/>
              <pc:sldMasterMk cId="495309783" sldId="2147483773"/>
              <pc:sldLayoutMk cId="614262061" sldId="2147483776"/>
              <ac:spMk id="4" creationId="{5D054AC4-794D-4989-9E00-3CA5380BB33B}"/>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1837307387" sldId="2147483777"/>
          </pc:sldLayoutMkLst>
          <pc:spChg chg="mod">
            <ac:chgData name="Giuseppe Di Battista" userId="58bebec1-7401-494e-9e51-e1347bbf0818" providerId="ADAL" clId="{DC3E17B2-5227-4341-80AA-DB38D651784C}" dt="2023-11-14T09:23:28.078" v="14"/>
            <ac:spMkLst>
              <pc:docMk/>
              <pc:sldMasterMk cId="495309783" sldId="2147483773"/>
              <pc:sldLayoutMk cId="1837307387" sldId="2147483777"/>
              <ac:spMk id="4" creationId="{01B5F34A-3762-4DC4-8521-3CCFBDBBB557}"/>
            </ac:spMkLst>
          </pc:spChg>
          <pc:spChg chg="mod">
            <ac:chgData name="Giuseppe Di Battista" userId="58bebec1-7401-494e-9e51-e1347bbf0818" providerId="ADAL" clId="{DC3E17B2-5227-4341-80AA-DB38D651784C}" dt="2023-11-14T09:31:55.560" v="67"/>
            <ac:spMkLst>
              <pc:docMk/>
              <pc:sldMasterMk cId="495309783" sldId="2147483773"/>
              <pc:sldLayoutMk cId="1837307387" sldId="2147483777"/>
              <ac:spMk id="5" creationId="{5AD2D072-E423-4081-B786-4B5AABE6E907}"/>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3050260577" sldId="2147483778"/>
          </pc:sldLayoutMkLst>
          <pc:spChg chg="mod">
            <ac:chgData name="Giuseppe Di Battista" userId="58bebec1-7401-494e-9e51-e1347bbf0818" providerId="ADAL" clId="{DC3E17B2-5227-4341-80AA-DB38D651784C}" dt="2023-11-14T09:23:28.078" v="14"/>
            <ac:spMkLst>
              <pc:docMk/>
              <pc:sldMasterMk cId="495309783" sldId="2147483773"/>
              <pc:sldLayoutMk cId="3050260577" sldId="2147483778"/>
              <ac:spMk id="5" creationId="{F0D3FD9D-035D-4317-87B9-2E07DC513C53}"/>
            </ac:spMkLst>
          </pc:spChg>
          <pc:spChg chg="mod">
            <ac:chgData name="Giuseppe Di Battista" userId="58bebec1-7401-494e-9e51-e1347bbf0818" providerId="ADAL" clId="{DC3E17B2-5227-4341-80AA-DB38D651784C}" dt="2023-11-14T09:31:55.560" v="67"/>
            <ac:spMkLst>
              <pc:docMk/>
              <pc:sldMasterMk cId="495309783" sldId="2147483773"/>
              <pc:sldLayoutMk cId="3050260577" sldId="2147483778"/>
              <ac:spMk id="6" creationId="{0056CC62-4927-46CE-8071-12D4280A824B}"/>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2212121233" sldId="2147483779"/>
          </pc:sldLayoutMkLst>
          <pc:spChg chg="mod">
            <ac:chgData name="Giuseppe Di Battista" userId="58bebec1-7401-494e-9e51-e1347bbf0818" providerId="ADAL" clId="{DC3E17B2-5227-4341-80AA-DB38D651784C}" dt="2023-11-14T09:23:28.078" v="14"/>
            <ac:spMkLst>
              <pc:docMk/>
              <pc:sldMasterMk cId="495309783" sldId="2147483773"/>
              <pc:sldLayoutMk cId="2212121233" sldId="2147483779"/>
              <ac:spMk id="3" creationId="{09E61840-3800-42E1-8104-908EC2290A80}"/>
            </ac:spMkLst>
          </pc:spChg>
          <pc:spChg chg="mod">
            <ac:chgData name="Giuseppe Di Battista" userId="58bebec1-7401-494e-9e51-e1347bbf0818" providerId="ADAL" clId="{DC3E17B2-5227-4341-80AA-DB38D651784C}" dt="2023-11-14T09:31:55.560" v="67"/>
            <ac:spMkLst>
              <pc:docMk/>
              <pc:sldMasterMk cId="495309783" sldId="2147483773"/>
              <pc:sldLayoutMk cId="2212121233" sldId="2147483779"/>
              <ac:spMk id="4" creationId="{BBDBC235-FCC8-44F7-AF2D-D19BB003DF74}"/>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485164843" sldId="2147483780"/>
          </pc:sldLayoutMkLst>
          <pc:spChg chg="mod">
            <ac:chgData name="Giuseppe Di Battista" userId="58bebec1-7401-494e-9e51-e1347bbf0818" providerId="ADAL" clId="{DC3E17B2-5227-4341-80AA-DB38D651784C}" dt="2023-11-14T09:23:28.078" v="14"/>
            <ac:spMkLst>
              <pc:docMk/>
              <pc:sldMasterMk cId="495309783" sldId="2147483773"/>
              <pc:sldLayoutMk cId="485164843" sldId="2147483780"/>
              <ac:spMk id="2" creationId="{8210B621-DDDB-4969-8052-9E481273EFD3}"/>
            </ac:spMkLst>
          </pc:spChg>
          <pc:spChg chg="mod">
            <ac:chgData name="Giuseppe Di Battista" userId="58bebec1-7401-494e-9e51-e1347bbf0818" providerId="ADAL" clId="{DC3E17B2-5227-4341-80AA-DB38D651784C}" dt="2023-11-14T09:31:55.560" v="67"/>
            <ac:spMkLst>
              <pc:docMk/>
              <pc:sldMasterMk cId="495309783" sldId="2147483773"/>
              <pc:sldLayoutMk cId="485164843" sldId="2147483780"/>
              <ac:spMk id="3" creationId="{DF427022-EF7C-4DDD-9245-E8A971AB8D5C}"/>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3017667047" sldId="2147483781"/>
          </pc:sldLayoutMkLst>
          <pc:spChg chg="mod">
            <ac:chgData name="Giuseppe Di Battista" userId="58bebec1-7401-494e-9e51-e1347bbf0818" providerId="ADAL" clId="{DC3E17B2-5227-4341-80AA-DB38D651784C}" dt="2023-11-14T09:23:28.078" v="14"/>
            <ac:spMkLst>
              <pc:docMk/>
              <pc:sldMasterMk cId="495309783" sldId="2147483773"/>
              <pc:sldLayoutMk cId="3017667047" sldId="2147483781"/>
              <ac:spMk id="5" creationId="{B6B7462A-E94B-4E5C-AF83-8E8FA72FC515}"/>
            </ac:spMkLst>
          </pc:spChg>
          <pc:spChg chg="mod">
            <ac:chgData name="Giuseppe Di Battista" userId="58bebec1-7401-494e-9e51-e1347bbf0818" providerId="ADAL" clId="{DC3E17B2-5227-4341-80AA-DB38D651784C}" dt="2023-11-14T09:31:55.560" v="67"/>
            <ac:spMkLst>
              <pc:docMk/>
              <pc:sldMasterMk cId="495309783" sldId="2147483773"/>
              <pc:sldLayoutMk cId="3017667047" sldId="2147483781"/>
              <ac:spMk id="6" creationId="{1ECA9AC3-825F-4AAC-8B76-9EC322D8ACC1}"/>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1946613622" sldId="2147483782"/>
          </pc:sldLayoutMkLst>
          <pc:spChg chg="mod">
            <ac:chgData name="Giuseppe Di Battista" userId="58bebec1-7401-494e-9e51-e1347bbf0818" providerId="ADAL" clId="{DC3E17B2-5227-4341-80AA-DB38D651784C}" dt="2023-11-14T09:23:28.078" v="14"/>
            <ac:spMkLst>
              <pc:docMk/>
              <pc:sldMasterMk cId="495309783" sldId="2147483773"/>
              <pc:sldLayoutMk cId="1946613622" sldId="2147483782"/>
              <ac:spMk id="5" creationId="{1A58AB6D-2A9D-4F16-A910-0B79968AB2D1}"/>
            </ac:spMkLst>
          </pc:spChg>
          <pc:spChg chg="mod">
            <ac:chgData name="Giuseppe Di Battista" userId="58bebec1-7401-494e-9e51-e1347bbf0818" providerId="ADAL" clId="{DC3E17B2-5227-4341-80AA-DB38D651784C}" dt="2023-11-14T09:31:55.560" v="67"/>
            <ac:spMkLst>
              <pc:docMk/>
              <pc:sldMasterMk cId="495309783" sldId="2147483773"/>
              <pc:sldLayoutMk cId="1946613622" sldId="2147483782"/>
              <ac:spMk id="6" creationId="{86A098BE-69C9-4538-89C8-C00B289910E6}"/>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4234752072" sldId="2147483783"/>
          </pc:sldLayoutMkLst>
          <pc:spChg chg="mod">
            <ac:chgData name="Giuseppe Di Battista" userId="58bebec1-7401-494e-9e51-e1347bbf0818" providerId="ADAL" clId="{DC3E17B2-5227-4341-80AA-DB38D651784C}" dt="2023-11-14T09:23:28.078" v="14"/>
            <ac:spMkLst>
              <pc:docMk/>
              <pc:sldMasterMk cId="495309783" sldId="2147483773"/>
              <pc:sldLayoutMk cId="4234752072" sldId="2147483783"/>
              <ac:spMk id="4" creationId="{5486F16B-0B58-45B6-9061-CA60B6CB76B3}"/>
            </ac:spMkLst>
          </pc:spChg>
          <pc:spChg chg="mod">
            <ac:chgData name="Giuseppe Di Battista" userId="58bebec1-7401-494e-9e51-e1347bbf0818" providerId="ADAL" clId="{DC3E17B2-5227-4341-80AA-DB38D651784C}" dt="2023-11-14T09:31:55.560" v="67"/>
            <ac:spMkLst>
              <pc:docMk/>
              <pc:sldMasterMk cId="495309783" sldId="2147483773"/>
              <pc:sldLayoutMk cId="4234752072" sldId="2147483783"/>
              <ac:spMk id="5" creationId="{2D754CCF-D619-4891-8E0C-E8A44AB624BA}"/>
            </ac:spMkLst>
          </pc:spChg>
        </pc:sldLayoutChg>
        <pc:sldLayoutChg chg="modSp">
          <pc:chgData name="Giuseppe Di Battista" userId="58bebec1-7401-494e-9e51-e1347bbf0818" providerId="ADAL" clId="{DC3E17B2-5227-4341-80AA-DB38D651784C}" dt="2023-11-14T09:31:55.560" v="67"/>
          <pc:sldLayoutMkLst>
            <pc:docMk/>
            <pc:sldMasterMk cId="495309783" sldId="2147483773"/>
            <pc:sldLayoutMk cId="3091692701" sldId="2147483784"/>
          </pc:sldLayoutMkLst>
          <pc:spChg chg="mod">
            <ac:chgData name="Giuseppe Di Battista" userId="58bebec1-7401-494e-9e51-e1347bbf0818" providerId="ADAL" clId="{DC3E17B2-5227-4341-80AA-DB38D651784C}" dt="2023-11-14T09:23:28.078" v="14"/>
            <ac:spMkLst>
              <pc:docMk/>
              <pc:sldMasterMk cId="495309783" sldId="2147483773"/>
              <pc:sldLayoutMk cId="3091692701" sldId="2147483784"/>
              <ac:spMk id="4" creationId="{06ABEC1F-57AF-4AF1-B41E-3F8C58106046}"/>
            </ac:spMkLst>
          </pc:spChg>
          <pc:spChg chg="mod">
            <ac:chgData name="Giuseppe Di Battista" userId="58bebec1-7401-494e-9e51-e1347bbf0818" providerId="ADAL" clId="{DC3E17B2-5227-4341-80AA-DB38D651784C}" dt="2023-11-14T09:31:55.560" v="67"/>
            <ac:spMkLst>
              <pc:docMk/>
              <pc:sldMasterMk cId="495309783" sldId="2147483773"/>
              <pc:sldLayoutMk cId="3091692701" sldId="2147483784"/>
              <ac:spMk id="5" creationId="{CAC44205-C96E-4D3D-B0E4-CEBDE5B2D649}"/>
            </ac:spMkLst>
          </pc:spChg>
        </pc:sldLayoutChg>
      </pc:sldMasterChg>
    </pc:docChg>
  </pc:docChgLst>
  <pc:docChgLst>
    <pc:chgData name="TOMMASO CAIAZZI" userId="4467b6bb-f22e-43e1-9cfc-2b9dfdaab12b" providerId="ADAL" clId="{AC95B4A7-EE02-4459-8C3D-53D0FCA89037}"/>
    <pc:docChg chg="undo custSel addSld delSld modSld">
      <pc:chgData name="TOMMASO CAIAZZI" userId="4467b6bb-f22e-43e1-9cfc-2b9dfdaab12b" providerId="ADAL" clId="{AC95B4A7-EE02-4459-8C3D-53D0FCA89037}" dt="2023-11-13T17:50:53.499" v="2218" actId="47"/>
      <pc:docMkLst>
        <pc:docMk/>
      </pc:docMkLst>
      <pc:sldChg chg="modSp mod">
        <pc:chgData name="TOMMASO CAIAZZI" userId="4467b6bb-f22e-43e1-9cfc-2b9dfdaab12b" providerId="ADAL" clId="{AC95B4A7-EE02-4459-8C3D-53D0FCA89037}" dt="2023-11-13T17:35:54.212" v="2155" actId="20577"/>
        <pc:sldMkLst>
          <pc:docMk/>
          <pc:sldMk cId="0" sldId="353"/>
        </pc:sldMkLst>
        <pc:spChg chg="mod">
          <ac:chgData name="TOMMASO CAIAZZI" userId="4467b6bb-f22e-43e1-9cfc-2b9dfdaab12b" providerId="ADAL" clId="{AC95B4A7-EE02-4459-8C3D-53D0FCA89037}" dt="2023-11-13T17:33:38.080" v="1970" actId="20577"/>
          <ac:spMkLst>
            <pc:docMk/>
            <pc:sldMk cId="0" sldId="353"/>
            <ac:spMk id="5123" creationId="{7269C1AF-3115-5BC8-A826-7DD11551941F}"/>
          </ac:spMkLst>
        </pc:spChg>
        <pc:graphicFrameChg chg="modGraphic">
          <ac:chgData name="TOMMASO CAIAZZI" userId="4467b6bb-f22e-43e1-9cfc-2b9dfdaab12b" providerId="ADAL" clId="{AC95B4A7-EE02-4459-8C3D-53D0FCA89037}" dt="2023-11-13T17:35:54.212" v="2155" actId="20577"/>
          <ac:graphicFrameMkLst>
            <pc:docMk/>
            <pc:sldMk cId="0" sldId="353"/>
            <ac:graphicFrameMk id="124990" creationId="{B29E1B27-9968-C664-167E-267F5CE28173}"/>
          </ac:graphicFrameMkLst>
        </pc:graphicFrameChg>
      </pc:sldChg>
      <pc:sldChg chg="modSp mod">
        <pc:chgData name="TOMMASO CAIAZZI" userId="4467b6bb-f22e-43e1-9cfc-2b9dfdaab12b" providerId="ADAL" clId="{AC95B4A7-EE02-4459-8C3D-53D0FCA89037}" dt="2023-11-13T16:39:50.660" v="1080" actId="6549"/>
        <pc:sldMkLst>
          <pc:docMk/>
          <pc:sldMk cId="0" sldId="364"/>
        </pc:sldMkLst>
        <pc:spChg chg="mod">
          <ac:chgData name="TOMMASO CAIAZZI" userId="4467b6bb-f22e-43e1-9cfc-2b9dfdaab12b" providerId="ADAL" clId="{AC95B4A7-EE02-4459-8C3D-53D0FCA89037}" dt="2023-11-13T16:39:50.660" v="1080" actId="6549"/>
          <ac:spMkLst>
            <pc:docMk/>
            <pc:sldMk cId="0" sldId="364"/>
            <ac:spMk id="20485" creationId="{6BFDB5CB-A795-C0C0-DC82-80CBFD3ECB70}"/>
          </ac:spMkLst>
        </pc:spChg>
      </pc:sldChg>
      <pc:sldChg chg="modSp">
        <pc:chgData name="TOMMASO CAIAZZI" userId="4467b6bb-f22e-43e1-9cfc-2b9dfdaab12b" providerId="ADAL" clId="{AC95B4A7-EE02-4459-8C3D-53D0FCA89037}" dt="2023-11-13T17:16:36.616" v="1499" actId="1076"/>
        <pc:sldMkLst>
          <pc:docMk/>
          <pc:sldMk cId="0" sldId="371"/>
        </pc:sldMkLst>
        <pc:spChg chg="mod">
          <ac:chgData name="TOMMASO CAIAZZI" userId="4467b6bb-f22e-43e1-9cfc-2b9dfdaab12b" providerId="ADAL" clId="{AC95B4A7-EE02-4459-8C3D-53D0FCA89037}" dt="2023-11-13T17:16:36.616" v="1499" actId="1076"/>
          <ac:spMkLst>
            <pc:docMk/>
            <pc:sldMk cId="0" sldId="371"/>
            <ac:spMk id="22562" creationId="{65E2AA28-8F3B-719E-C4D6-39C5C8B9DF4B}"/>
          </ac:spMkLst>
        </pc:spChg>
      </pc:sldChg>
      <pc:sldChg chg="del">
        <pc:chgData name="TOMMASO CAIAZZI" userId="4467b6bb-f22e-43e1-9cfc-2b9dfdaab12b" providerId="ADAL" clId="{AC95B4A7-EE02-4459-8C3D-53D0FCA89037}" dt="2023-11-13T17:37:45.239" v="2158" actId="47"/>
        <pc:sldMkLst>
          <pc:docMk/>
          <pc:sldMk cId="0" sldId="372"/>
        </pc:sldMkLst>
      </pc:sldChg>
      <pc:sldChg chg="del">
        <pc:chgData name="TOMMASO CAIAZZI" userId="4467b6bb-f22e-43e1-9cfc-2b9dfdaab12b" providerId="ADAL" clId="{AC95B4A7-EE02-4459-8C3D-53D0FCA89037}" dt="2023-11-13T17:37:45.239" v="2158" actId="47"/>
        <pc:sldMkLst>
          <pc:docMk/>
          <pc:sldMk cId="0" sldId="373"/>
        </pc:sldMkLst>
      </pc:sldChg>
      <pc:sldChg chg="addSp delSp modSp mod">
        <pc:chgData name="TOMMASO CAIAZZI" userId="4467b6bb-f22e-43e1-9cfc-2b9dfdaab12b" providerId="ADAL" clId="{AC95B4A7-EE02-4459-8C3D-53D0FCA89037}" dt="2023-11-13T16:19:00.744" v="123" actId="478"/>
        <pc:sldMkLst>
          <pc:docMk/>
          <pc:sldMk cId="0" sldId="378"/>
        </pc:sldMkLst>
        <pc:spChg chg="add del mod">
          <ac:chgData name="TOMMASO CAIAZZI" userId="4467b6bb-f22e-43e1-9cfc-2b9dfdaab12b" providerId="ADAL" clId="{AC95B4A7-EE02-4459-8C3D-53D0FCA89037}" dt="2023-11-13T16:19:00.744" v="123" actId="478"/>
          <ac:spMkLst>
            <pc:docMk/>
            <pc:sldMk cId="0" sldId="378"/>
            <ac:spMk id="9" creationId="{518EF3B7-DB86-8A52-8DF7-6E6164B4BADD}"/>
          </ac:spMkLst>
        </pc:spChg>
        <pc:spChg chg="add del mod">
          <ac:chgData name="TOMMASO CAIAZZI" userId="4467b6bb-f22e-43e1-9cfc-2b9dfdaab12b" providerId="ADAL" clId="{AC95B4A7-EE02-4459-8C3D-53D0FCA89037}" dt="2023-11-13T16:16:04.399" v="88" actId="478"/>
          <ac:spMkLst>
            <pc:docMk/>
            <pc:sldMk cId="0" sldId="378"/>
            <ac:spMk id="10" creationId="{63F46395-7492-07CC-8DC8-270A1F1ACB82}"/>
          </ac:spMkLst>
        </pc:spChg>
        <pc:spChg chg="add del mod">
          <ac:chgData name="TOMMASO CAIAZZI" userId="4467b6bb-f22e-43e1-9cfc-2b9dfdaab12b" providerId="ADAL" clId="{AC95B4A7-EE02-4459-8C3D-53D0FCA89037}" dt="2023-11-13T16:19:00.744" v="123" actId="478"/>
          <ac:spMkLst>
            <pc:docMk/>
            <pc:sldMk cId="0" sldId="378"/>
            <ac:spMk id="11" creationId="{05F0C0A0-A17E-B78E-29F3-F251DA010380}"/>
          </ac:spMkLst>
        </pc:spChg>
        <pc:spChg chg="add del mod">
          <ac:chgData name="TOMMASO CAIAZZI" userId="4467b6bb-f22e-43e1-9cfc-2b9dfdaab12b" providerId="ADAL" clId="{AC95B4A7-EE02-4459-8C3D-53D0FCA89037}" dt="2023-11-13T16:19:00.744" v="123" actId="478"/>
          <ac:spMkLst>
            <pc:docMk/>
            <pc:sldMk cId="0" sldId="378"/>
            <ac:spMk id="12" creationId="{60005E44-8826-AD51-EB6A-AF2C541A2A9B}"/>
          </ac:spMkLst>
        </pc:spChg>
        <pc:spChg chg="add del mod">
          <ac:chgData name="TOMMASO CAIAZZI" userId="4467b6bb-f22e-43e1-9cfc-2b9dfdaab12b" providerId="ADAL" clId="{AC95B4A7-EE02-4459-8C3D-53D0FCA89037}" dt="2023-11-13T16:19:00.744" v="123" actId="478"/>
          <ac:spMkLst>
            <pc:docMk/>
            <pc:sldMk cId="0" sldId="378"/>
            <ac:spMk id="13" creationId="{264FF145-C3F1-3236-BFB6-D94B7263AD5E}"/>
          </ac:spMkLst>
        </pc:spChg>
        <pc:spChg chg="del mod">
          <ac:chgData name="TOMMASO CAIAZZI" userId="4467b6bb-f22e-43e1-9cfc-2b9dfdaab12b" providerId="ADAL" clId="{AC95B4A7-EE02-4459-8C3D-53D0FCA89037}" dt="2023-11-13T16:18:27.796" v="118" actId="478"/>
          <ac:spMkLst>
            <pc:docMk/>
            <pc:sldMk cId="0" sldId="378"/>
            <ac:spMk id="13318" creationId="{7B8A37CE-69F2-1535-50DE-11B460831463}"/>
          </ac:spMkLst>
        </pc:spChg>
        <pc:grpChg chg="mod">
          <ac:chgData name="TOMMASO CAIAZZI" userId="4467b6bb-f22e-43e1-9cfc-2b9dfdaab12b" providerId="ADAL" clId="{AC95B4A7-EE02-4459-8C3D-53D0FCA89037}" dt="2023-11-13T16:15:32.853" v="83" actId="1076"/>
          <ac:grpSpMkLst>
            <pc:docMk/>
            <pc:sldMk cId="0" sldId="378"/>
            <ac:grpSpMk id="14341" creationId="{36F12175-B359-B752-7C5D-BF0917A4B4C0}"/>
          </ac:grpSpMkLst>
        </pc:grpChg>
      </pc:sldChg>
      <pc:sldChg chg="del mod modShow">
        <pc:chgData name="TOMMASO CAIAZZI" userId="4467b6bb-f22e-43e1-9cfc-2b9dfdaab12b" providerId="ADAL" clId="{AC95B4A7-EE02-4459-8C3D-53D0FCA89037}" dt="2023-11-13T17:15:37.107" v="1490" actId="47"/>
        <pc:sldMkLst>
          <pc:docMk/>
          <pc:sldMk cId="0" sldId="379"/>
        </pc:sldMkLst>
      </pc:sldChg>
      <pc:sldChg chg="addSp delSp modSp mod modClrScheme chgLayout">
        <pc:chgData name="TOMMASO CAIAZZI" userId="4467b6bb-f22e-43e1-9cfc-2b9dfdaab12b" providerId="ADAL" clId="{AC95B4A7-EE02-4459-8C3D-53D0FCA89037}" dt="2023-11-13T16:45:49.797" v="1198" actId="1076"/>
        <pc:sldMkLst>
          <pc:docMk/>
          <pc:sldMk cId="0" sldId="380"/>
        </pc:sldMkLst>
        <pc:spChg chg="mod ord">
          <ac:chgData name="TOMMASO CAIAZZI" userId="4467b6bb-f22e-43e1-9cfc-2b9dfdaab12b" providerId="ADAL" clId="{AC95B4A7-EE02-4459-8C3D-53D0FCA89037}" dt="2023-11-13T16:44:17.074" v="1139" actId="700"/>
          <ac:spMkLst>
            <pc:docMk/>
            <pc:sldMk cId="0" sldId="380"/>
            <ac:spMk id="29" creationId="{889A55D1-698B-52AC-4814-45F2A5DDB023}"/>
          </ac:spMkLst>
        </pc:spChg>
        <pc:spChg chg="mod ord">
          <ac:chgData name="TOMMASO CAIAZZI" userId="4467b6bb-f22e-43e1-9cfc-2b9dfdaab12b" providerId="ADAL" clId="{AC95B4A7-EE02-4459-8C3D-53D0FCA89037}" dt="2023-11-13T16:44:17.074" v="1139" actId="700"/>
          <ac:spMkLst>
            <pc:docMk/>
            <pc:sldMk cId="0" sldId="380"/>
            <ac:spMk id="30" creationId="{5DBF62B5-CBB3-DE03-E31B-3661A721CBFC}"/>
          </ac:spMkLst>
        </pc:spChg>
        <pc:spChg chg="mod">
          <ac:chgData name="TOMMASO CAIAZZI" userId="4467b6bb-f22e-43e1-9cfc-2b9dfdaab12b" providerId="ADAL" clId="{AC95B4A7-EE02-4459-8C3D-53D0FCA89037}" dt="2023-11-13T16:45:30.877" v="1190" actId="14100"/>
          <ac:spMkLst>
            <pc:docMk/>
            <pc:sldMk cId="0" sldId="380"/>
            <ac:spMk id="32" creationId="{E3F8E6C3-058E-6C57-FEEA-2DE3E7608BA0}"/>
          </ac:spMkLst>
        </pc:spChg>
        <pc:spChg chg="mod">
          <ac:chgData name="TOMMASO CAIAZZI" userId="4467b6bb-f22e-43e1-9cfc-2b9dfdaab12b" providerId="ADAL" clId="{AC95B4A7-EE02-4459-8C3D-53D0FCA89037}" dt="2023-11-13T16:45:37.309" v="1194" actId="20577"/>
          <ac:spMkLst>
            <pc:docMk/>
            <pc:sldMk cId="0" sldId="380"/>
            <ac:spMk id="33" creationId="{FF9658A1-A710-2AFE-28D0-83BB8D15CDED}"/>
          </ac:spMkLst>
        </pc:spChg>
        <pc:spChg chg="mod">
          <ac:chgData name="TOMMASO CAIAZZI" userId="4467b6bb-f22e-43e1-9cfc-2b9dfdaab12b" providerId="ADAL" clId="{AC95B4A7-EE02-4459-8C3D-53D0FCA89037}" dt="2023-11-13T16:44:27.482" v="1141"/>
          <ac:spMkLst>
            <pc:docMk/>
            <pc:sldMk cId="0" sldId="380"/>
            <ac:spMk id="35" creationId="{BA8392C4-85A0-5D29-F7F3-FC1015A3DD43}"/>
          </ac:spMkLst>
        </pc:spChg>
        <pc:spChg chg="mod">
          <ac:chgData name="TOMMASO CAIAZZI" userId="4467b6bb-f22e-43e1-9cfc-2b9dfdaab12b" providerId="ADAL" clId="{AC95B4A7-EE02-4459-8C3D-53D0FCA89037}" dt="2023-11-13T16:44:27.482" v="1141"/>
          <ac:spMkLst>
            <pc:docMk/>
            <pc:sldMk cId="0" sldId="380"/>
            <ac:spMk id="36" creationId="{F0D77891-A5E5-D828-BBDF-A72B71030984}"/>
          </ac:spMkLst>
        </pc:spChg>
        <pc:spChg chg="mod">
          <ac:chgData name="TOMMASO CAIAZZI" userId="4467b6bb-f22e-43e1-9cfc-2b9dfdaab12b" providerId="ADAL" clId="{AC95B4A7-EE02-4459-8C3D-53D0FCA89037}" dt="2023-11-13T16:44:27.482" v="1141"/>
          <ac:spMkLst>
            <pc:docMk/>
            <pc:sldMk cId="0" sldId="380"/>
            <ac:spMk id="37" creationId="{7BFB5869-3BA6-8A10-ECBC-2059DFC61C71}"/>
          </ac:spMkLst>
        </pc:spChg>
        <pc:spChg chg="mod ord">
          <ac:chgData name="TOMMASO CAIAZZI" userId="4467b6bb-f22e-43e1-9cfc-2b9dfdaab12b" providerId="ADAL" clId="{AC95B4A7-EE02-4459-8C3D-53D0FCA89037}" dt="2023-11-13T16:44:17.074" v="1139" actId="700"/>
          <ac:spMkLst>
            <pc:docMk/>
            <pc:sldMk cId="0" sldId="380"/>
            <ac:spMk id="23556" creationId="{86F13087-4F7B-133E-BC6B-E335A9B42223}"/>
          </ac:spMkLst>
        </pc:spChg>
        <pc:spChg chg="mod ord">
          <ac:chgData name="TOMMASO CAIAZZI" userId="4467b6bb-f22e-43e1-9cfc-2b9dfdaab12b" providerId="ADAL" clId="{AC95B4A7-EE02-4459-8C3D-53D0FCA89037}" dt="2023-11-13T16:44:17.074" v="1139" actId="700"/>
          <ac:spMkLst>
            <pc:docMk/>
            <pc:sldMk cId="0" sldId="380"/>
            <ac:spMk id="23557" creationId="{21F7DE04-AA8C-6DB7-6E16-3B475970A0D8}"/>
          </ac:spMkLst>
        </pc:spChg>
        <pc:spChg chg="mod">
          <ac:chgData name="TOMMASO CAIAZZI" userId="4467b6bb-f22e-43e1-9cfc-2b9dfdaab12b" providerId="ADAL" clId="{AC95B4A7-EE02-4459-8C3D-53D0FCA89037}" dt="2023-11-13T16:45:41.417" v="1196" actId="1076"/>
          <ac:spMkLst>
            <pc:docMk/>
            <pc:sldMk cId="0" sldId="380"/>
            <ac:spMk id="23559" creationId="{DC6D8F4F-9C4E-9FED-6707-B6444514FADD}"/>
          </ac:spMkLst>
        </pc:spChg>
        <pc:spChg chg="mod">
          <ac:chgData name="TOMMASO CAIAZZI" userId="4467b6bb-f22e-43e1-9cfc-2b9dfdaab12b" providerId="ADAL" clId="{AC95B4A7-EE02-4459-8C3D-53D0FCA89037}" dt="2023-11-13T16:45:41.417" v="1196" actId="1076"/>
          <ac:spMkLst>
            <pc:docMk/>
            <pc:sldMk cId="0" sldId="380"/>
            <ac:spMk id="23560" creationId="{4CD12140-F337-31D6-8E23-D97865E2381C}"/>
          </ac:spMkLst>
        </pc:spChg>
        <pc:spChg chg="mod">
          <ac:chgData name="TOMMASO CAIAZZI" userId="4467b6bb-f22e-43e1-9cfc-2b9dfdaab12b" providerId="ADAL" clId="{AC95B4A7-EE02-4459-8C3D-53D0FCA89037}" dt="2023-11-13T16:45:41.417" v="1196" actId="1076"/>
          <ac:spMkLst>
            <pc:docMk/>
            <pc:sldMk cId="0" sldId="380"/>
            <ac:spMk id="23561" creationId="{B430DA58-03A2-EBC3-8148-F7C313A3C670}"/>
          </ac:spMkLst>
        </pc:spChg>
        <pc:spChg chg="mod">
          <ac:chgData name="TOMMASO CAIAZZI" userId="4467b6bb-f22e-43e1-9cfc-2b9dfdaab12b" providerId="ADAL" clId="{AC95B4A7-EE02-4459-8C3D-53D0FCA89037}" dt="2023-11-13T16:45:41.417" v="1196" actId="1076"/>
          <ac:spMkLst>
            <pc:docMk/>
            <pc:sldMk cId="0" sldId="380"/>
            <ac:spMk id="23566" creationId="{0389C3C8-9A97-B765-245A-C423F5D7B3BD}"/>
          </ac:spMkLst>
        </pc:spChg>
        <pc:spChg chg="mod">
          <ac:chgData name="TOMMASO CAIAZZI" userId="4467b6bb-f22e-43e1-9cfc-2b9dfdaab12b" providerId="ADAL" clId="{AC95B4A7-EE02-4459-8C3D-53D0FCA89037}" dt="2023-11-13T16:45:41.417" v="1196" actId="1076"/>
          <ac:spMkLst>
            <pc:docMk/>
            <pc:sldMk cId="0" sldId="380"/>
            <ac:spMk id="23567" creationId="{FAABFC51-69BF-4E40-F1DA-ED9A0A115B92}"/>
          </ac:spMkLst>
        </pc:spChg>
        <pc:spChg chg="mod">
          <ac:chgData name="TOMMASO CAIAZZI" userId="4467b6bb-f22e-43e1-9cfc-2b9dfdaab12b" providerId="ADAL" clId="{AC95B4A7-EE02-4459-8C3D-53D0FCA89037}" dt="2023-11-13T16:45:41.417" v="1196" actId="1076"/>
          <ac:spMkLst>
            <pc:docMk/>
            <pc:sldMk cId="0" sldId="380"/>
            <ac:spMk id="23568" creationId="{573917DB-301F-C6CF-CD06-F91C4FDE34EC}"/>
          </ac:spMkLst>
        </pc:spChg>
        <pc:spChg chg="mod">
          <ac:chgData name="TOMMASO CAIAZZI" userId="4467b6bb-f22e-43e1-9cfc-2b9dfdaab12b" providerId="ADAL" clId="{AC95B4A7-EE02-4459-8C3D-53D0FCA89037}" dt="2023-11-13T16:45:41.417" v="1196" actId="1076"/>
          <ac:spMkLst>
            <pc:docMk/>
            <pc:sldMk cId="0" sldId="380"/>
            <ac:spMk id="23570" creationId="{965CEE8D-E6F9-A516-D286-13E8055E54DE}"/>
          </ac:spMkLst>
        </pc:spChg>
        <pc:spChg chg="mod">
          <ac:chgData name="TOMMASO CAIAZZI" userId="4467b6bb-f22e-43e1-9cfc-2b9dfdaab12b" providerId="ADAL" clId="{AC95B4A7-EE02-4459-8C3D-53D0FCA89037}" dt="2023-11-13T16:45:41.417" v="1196" actId="1076"/>
          <ac:spMkLst>
            <pc:docMk/>
            <pc:sldMk cId="0" sldId="380"/>
            <ac:spMk id="23571" creationId="{85851714-2AC9-9502-0C32-C92B3FDED8DE}"/>
          </ac:spMkLst>
        </pc:spChg>
        <pc:spChg chg="mod">
          <ac:chgData name="TOMMASO CAIAZZI" userId="4467b6bb-f22e-43e1-9cfc-2b9dfdaab12b" providerId="ADAL" clId="{AC95B4A7-EE02-4459-8C3D-53D0FCA89037}" dt="2023-11-13T16:45:41.417" v="1196" actId="1076"/>
          <ac:spMkLst>
            <pc:docMk/>
            <pc:sldMk cId="0" sldId="380"/>
            <ac:spMk id="23572" creationId="{A430313E-77BA-7F53-0D12-ADC358862C88}"/>
          </ac:spMkLst>
        </pc:spChg>
        <pc:spChg chg="mod">
          <ac:chgData name="TOMMASO CAIAZZI" userId="4467b6bb-f22e-43e1-9cfc-2b9dfdaab12b" providerId="ADAL" clId="{AC95B4A7-EE02-4459-8C3D-53D0FCA89037}" dt="2023-11-13T16:45:41.417" v="1196" actId="1076"/>
          <ac:spMkLst>
            <pc:docMk/>
            <pc:sldMk cId="0" sldId="380"/>
            <ac:spMk id="23573" creationId="{A501A5C7-87D6-3779-B68F-0C62C4096B86}"/>
          </ac:spMkLst>
        </pc:spChg>
        <pc:spChg chg="mod">
          <ac:chgData name="TOMMASO CAIAZZI" userId="4467b6bb-f22e-43e1-9cfc-2b9dfdaab12b" providerId="ADAL" clId="{AC95B4A7-EE02-4459-8C3D-53D0FCA89037}" dt="2023-11-13T16:45:41.417" v="1196" actId="1076"/>
          <ac:spMkLst>
            <pc:docMk/>
            <pc:sldMk cId="0" sldId="380"/>
            <ac:spMk id="23575" creationId="{C04A3DAC-C0D5-BCB7-59F6-D9A4103BE77A}"/>
          </ac:spMkLst>
        </pc:spChg>
        <pc:spChg chg="mod">
          <ac:chgData name="TOMMASO CAIAZZI" userId="4467b6bb-f22e-43e1-9cfc-2b9dfdaab12b" providerId="ADAL" clId="{AC95B4A7-EE02-4459-8C3D-53D0FCA89037}" dt="2023-11-13T16:45:41.417" v="1196" actId="1076"/>
          <ac:spMkLst>
            <pc:docMk/>
            <pc:sldMk cId="0" sldId="380"/>
            <ac:spMk id="23576" creationId="{AD94A19E-8BA8-D1B9-529B-54F7FFB778C1}"/>
          </ac:spMkLst>
        </pc:spChg>
        <pc:spChg chg="mod">
          <ac:chgData name="TOMMASO CAIAZZI" userId="4467b6bb-f22e-43e1-9cfc-2b9dfdaab12b" providerId="ADAL" clId="{AC95B4A7-EE02-4459-8C3D-53D0FCA89037}" dt="2023-11-13T16:45:41.417" v="1196" actId="1076"/>
          <ac:spMkLst>
            <pc:docMk/>
            <pc:sldMk cId="0" sldId="380"/>
            <ac:spMk id="23577" creationId="{9AACA19E-74A9-9363-FD19-B65AC243A893}"/>
          </ac:spMkLst>
        </pc:spChg>
        <pc:spChg chg="mod">
          <ac:chgData name="TOMMASO CAIAZZI" userId="4467b6bb-f22e-43e1-9cfc-2b9dfdaab12b" providerId="ADAL" clId="{AC95B4A7-EE02-4459-8C3D-53D0FCA89037}" dt="2023-11-13T16:45:41.417" v="1196" actId="1076"/>
          <ac:spMkLst>
            <pc:docMk/>
            <pc:sldMk cId="0" sldId="380"/>
            <ac:spMk id="23578" creationId="{2879D195-0376-64C3-78E5-D5C68C8B6416}"/>
          </ac:spMkLst>
        </pc:spChg>
        <pc:spChg chg="mod">
          <ac:chgData name="TOMMASO CAIAZZI" userId="4467b6bb-f22e-43e1-9cfc-2b9dfdaab12b" providerId="ADAL" clId="{AC95B4A7-EE02-4459-8C3D-53D0FCA89037}" dt="2023-11-13T16:45:41.417" v="1196" actId="1076"/>
          <ac:spMkLst>
            <pc:docMk/>
            <pc:sldMk cId="0" sldId="380"/>
            <ac:spMk id="23579" creationId="{54096F8B-F8B4-44F2-A7E7-96BF3D1DE699}"/>
          </ac:spMkLst>
        </pc:spChg>
        <pc:spChg chg="mod">
          <ac:chgData name="TOMMASO CAIAZZI" userId="4467b6bb-f22e-43e1-9cfc-2b9dfdaab12b" providerId="ADAL" clId="{AC95B4A7-EE02-4459-8C3D-53D0FCA89037}" dt="2023-11-13T16:45:41.417" v="1196" actId="1076"/>
          <ac:spMkLst>
            <pc:docMk/>
            <pc:sldMk cId="0" sldId="380"/>
            <ac:spMk id="23580" creationId="{8823318B-5437-9399-FDD8-677AE023DD72}"/>
          </ac:spMkLst>
        </pc:spChg>
        <pc:spChg chg="mod">
          <ac:chgData name="TOMMASO CAIAZZI" userId="4467b6bb-f22e-43e1-9cfc-2b9dfdaab12b" providerId="ADAL" clId="{AC95B4A7-EE02-4459-8C3D-53D0FCA89037}" dt="2023-11-13T16:45:41.417" v="1196" actId="1076"/>
          <ac:spMkLst>
            <pc:docMk/>
            <pc:sldMk cId="0" sldId="380"/>
            <ac:spMk id="23581" creationId="{BDA7A9B5-0A88-DB11-A9EA-49DCDE88323C}"/>
          </ac:spMkLst>
        </pc:spChg>
        <pc:spChg chg="mod">
          <ac:chgData name="TOMMASO CAIAZZI" userId="4467b6bb-f22e-43e1-9cfc-2b9dfdaab12b" providerId="ADAL" clId="{AC95B4A7-EE02-4459-8C3D-53D0FCA89037}" dt="2023-11-13T16:45:41.417" v="1196" actId="1076"/>
          <ac:spMkLst>
            <pc:docMk/>
            <pc:sldMk cId="0" sldId="380"/>
            <ac:spMk id="23582" creationId="{45B96883-0198-5F94-998E-FD8D67BB2D1B}"/>
          </ac:spMkLst>
        </pc:spChg>
        <pc:grpChg chg="add mod">
          <ac:chgData name="TOMMASO CAIAZZI" userId="4467b6bb-f22e-43e1-9cfc-2b9dfdaab12b" providerId="ADAL" clId="{AC95B4A7-EE02-4459-8C3D-53D0FCA89037}" dt="2023-11-13T16:45:49.797" v="1198" actId="1076"/>
          <ac:grpSpMkLst>
            <pc:docMk/>
            <pc:sldMk cId="0" sldId="380"/>
            <ac:grpSpMk id="31" creationId="{8FBD7615-7EEF-B921-41E1-3089FDDAA195}"/>
          </ac:grpSpMkLst>
        </pc:grpChg>
        <pc:grpChg chg="mod">
          <ac:chgData name="TOMMASO CAIAZZI" userId="4467b6bb-f22e-43e1-9cfc-2b9dfdaab12b" providerId="ADAL" clId="{AC95B4A7-EE02-4459-8C3D-53D0FCA89037}" dt="2023-11-13T16:44:27.482" v="1141"/>
          <ac:grpSpMkLst>
            <pc:docMk/>
            <pc:sldMk cId="0" sldId="380"/>
            <ac:grpSpMk id="34" creationId="{808F55D1-74DF-933E-5C02-9405100F2D9D}"/>
          </ac:grpSpMkLst>
        </pc:grpChg>
        <pc:grpChg chg="del mod">
          <ac:chgData name="TOMMASO CAIAZZI" userId="4467b6bb-f22e-43e1-9cfc-2b9dfdaab12b" providerId="ADAL" clId="{AC95B4A7-EE02-4459-8C3D-53D0FCA89037}" dt="2023-11-13T16:45:46.289" v="1197" actId="478"/>
          <ac:grpSpMkLst>
            <pc:docMk/>
            <pc:sldMk cId="0" sldId="380"/>
            <ac:grpSpMk id="23558" creationId="{8F383284-3433-3FAE-9DED-7238297DFB45}"/>
          </ac:grpSpMkLst>
        </pc:grpChg>
        <pc:grpChg chg="mod">
          <ac:chgData name="TOMMASO CAIAZZI" userId="4467b6bb-f22e-43e1-9cfc-2b9dfdaab12b" providerId="ADAL" clId="{AC95B4A7-EE02-4459-8C3D-53D0FCA89037}" dt="2023-11-13T16:45:41.417" v="1196" actId="1076"/>
          <ac:grpSpMkLst>
            <pc:docMk/>
            <pc:sldMk cId="0" sldId="380"/>
            <ac:grpSpMk id="23562" creationId="{60BCF8FF-BDBE-9ACD-703A-E5B8E84A7639}"/>
          </ac:grpSpMkLst>
        </pc:grpChg>
        <pc:grpChg chg="mod">
          <ac:chgData name="TOMMASO CAIAZZI" userId="4467b6bb-f22e-43e1-9cfc-2b9dfdaab12b" providerId="ADAL" clId="{AC95B4A7-EE02-4459-8C3D-53D0FCA89037}" dt="2023-11-13T16:45:41.417" v="1196" actId="1076"/>
          <ac:grpSpMkLst>
            <pc:docMk/>
            <pc:sldMk cId="0" sldId="380"/>
            <ac:grpSpMk id="23563" creationId="{0AC2656D-8C43-A930-846C-08D563256AF0}"/>
          </ac:grpSpMkLst>
        </pc:grpChg>
        <pc:grpChg chg="mod">
          <ac:chgData name="TOMMASO CAIAZZI" userId="4467b6bb-f22e-43e1-9cfc-2b9dfdaab12b" providerId="ADAL" clId="{AC95B4A7-EE02-4459-8C3D-53D0FCA89037}" dt="2023-11-13T16:45:41.417" v="1196" actId="1076"/>
          <ac:grpSpMkLst>
            <pc:docMk/>
            <pc:sldMk cId="0" sldId="380"/>
            <ac:grpSpMk id="23564" creationId="{B3252967-76BB-152B-3112-33C35AC7531E}"/>
          </ac:grpSpMkLst>
        </pc:grpChg>
        <pc:grpChg chg="mod">
          <ac:chgData name="TOMMASO CAIAZZI" userId="4467b6bb-f22e-43e1-9cfc-2b9dfdaab12b" providerId="ADAL" clId="{AC95B4A7-EE02-4459-8C3D-53D0FCA89037}" dt="2023-11-13T16:45:41.417" v="1196" actId="1076"/>
          <ac:grpSpMkLst>
            <pc:docMk/>
            <pc:sldMk cId="0" sldId="380"/>
            <ac:grpSpMk id="23565" creationId="{95F36663-CFB7-050E-1EB9-0C2DC5AD9826}"/>
          </ac:grpSpMkLst>
        </pc:grpChg>
        <pc:grpChg chg="mod">
          <ac:chgData name="TOMMASO CAIAZZI" userId="4467b6bb-f22e-43e1-9cfc-2b9dfdaab12b" providerId="ADAL" clId="{AC95B4A7-EE02-4459-8C3D-53D0FCA89037}" dt="2023-11-13T16:45:41.417" v="1196" actId="1076"/>
          <ac:grpSpMkLst>
            <pc:docMk/>
            <pc:sldMk cId="0" sldId="380"/>
            <ac:grpSpMk id="23569" creationId="{F6E29AD5-F71F-4589-AD02-83DA4BB2670E}"/>
          </ac:grpSpMkLst>
        </pc:grpChg>
        <pc:grpChg chg="mod">
          <ac:chgData name="TOMMASO CAIAZZI" userId="4467b6bb-f22e-43e1-9cfc-2b9dfdaab12b" providerId="ADAL" clId="{AC95B4A7-EE02-4459-8C3D-53D0FCA89037}" dt="2023-11-13T16:45:41.417" v="1196" actId="1076"/>
          <ac:grpSpMkLst>
            <pc:docMk/>
            <pc:sldMk cId="0" sldId="380"/>
            <ac:grpSpMk id="23574" creationId="{5FFDDBB1-9DD4-AD95-49CC-9F1FF4639880}"/>
          </ac:grpSpMkLst>
        </pc:grpChg>
      </pc:sldChg>
      <pc:sldChg chg="del mod modShow">
        <pc:chgData name="TOMMASO CAIAZZI" userId="4467b6bb-f22e-43e1-9cfc-2b9dfdaab12b" providerId="ADAL" clId="{AC95B4A7-EE02-4459-8C3D-53D0FCA89037}" dt="2023-11-13T17:31:33.088" v="1855" actId="47"/>
        <pc:sldMkLst>
          <pc:docMk/>
          <pc:sldMk cId="0" sldId="381"/>
        </pc:sldMkLst>
      </pc:sldChg>
      <pc:sldChg chg="modSp">
        <pc:chgData name="TOMMASO CAIAZZI" userId="4467b6bb-f22e-43e1-9cfc-2b9dfdaab12b" providerId="ADAL" clId="{AC95B4A7-EE02-4459-8C3D-53D0FCA89037}" dt="2023-11-13T17:30:57.822" v="1853" actId="14100"/>
        <pc:sldMkLst>
          <pc:docMk/>
          <pc:sldMk cId="0" sldId="382"/>
        </pc:sldMkLst>
        <pc:spChg chg="mod">
          <ac:chgData name="TOMMASO CAIAZZI" userId="4467b6bb-f22e-43e1-9cfc-2b9dfdaab12b" providerId="ADAL" clId="{AC95B4A7-EE02-4459-8C3D-53D0FCA89037}" dt="2023-11-13T17:30:28.908" v="1845" actId="14100"/>
          <ac:spMkLst>
            <pc:docMk/>
            <pc:sldMk cId="0" sldId="382"/>
            <ac:spMk id="26649" creationId="{982F351C-330D-67A0-7835-DA378E960996}"/>
          </ac:spMkLst>
        </pc:spChg>
        <pc:spChg chg="mod">
          <ac:chgData name="TOMMASO CAIAZZI" userId="4467b6bb-f22e-43e1-9cfc-2b9dfdaab12b" providerId="ADAL" clId="{AC95B4A7-EE02-4459-8C3D-53D0FCA89037}" dt="2023-11-13T17:30:57.822" v="1853" actId="14100"/>
          <ac:spMkLst>
            <pc:docMk/>
            <pc:sldMk cId="0" sldId="382"/>
            <ac:spMk id="26669" creationId="{47A8F469-6974-2DD7-A0A9-B4FFA0CBBED5}"/>
          </ac:spMkLst>
        </pc:spChg>
      </pc:sldChg>
      <pc:sldChg chg="del mod modShow">
        <pc:chgData name="TOMMASO CAIAZZI" userId="4467b6bb-f22e-43e1-9cfc-2b9dfdaab12b" providerId="ADAL" clId="{AC95B4A7-EE02-4459-8C3D-53D0FCA89037}" dt="2023-11-13T17:50:53.499" v="2218" actId="47"/>
        <pc:sldMkLst>
          <pc:docMk/>
          <pc:sldMk cId="0" sldId="383"/>
        </pc:sldMkLst>
      </pc:sldChg>
      <pc:sldChg chg="del">
        <pc:chgData name="TOMMASO CAIAZZI" userId="4467b6bb-f22e-43e1-9cfc-2b9dfdaab12b" providerId="ADAL" clId="{AC95B4A7-EE02-4459-8C3D-53D0FCA89037}" dt="2023-11-13T17:37:45.239" v="2158" actId="47"/>
        <pc:sldMkLst>
          <pc:docMk/>
          <pc:sldMk cId="0" sldId="384"/>
        </pc:sldMkLst>
      </pc:sldChg>
      <pc:sldChg chg="del">
        <pc:chgData name="TOMMASO CAIAZZI" userId="4467b6bb-f22e-43e1-9cfc-2b9dfdaab12b" providerId="ADAL" clId="{AC95B4A7-EE02-4459-8C3D-53D0FCA89037}" dt="2023-11-13T17:37:45.239" v="2158" actId="47"/>
        <pc:sldMkLst>
          <pc:docMk/>
          <pc:sldMk cId="0" sldId="386"/>
        </pc:sldMkLst>
      </pc:sldChg>
      <pc:sldChg chg="del">
        <pc:chgData name="TOMMASO CAIAZZI" userId="4467b6bb-f22e-43e1-9cfc-2b9dfdaab12b" providerId="ADAL" clId="{AC95B4A7-EE02-4459-8C3D-53D0FCA89037}" dt="2023-11-13T17:37:45.239" v="2158" actId="47"/>
        <pc:sldMkLst>
          <pc:docMk/>
          <pc:sldMk cId="0" sldId="387"/>
        </pc:sldMkLst>
      </pc:sldChg>
      <pc:sldChg chg="del">
        <pc:chgData name="TOMMASO CAIAZZI" userId="4467b6bb-f22e-43e1-9cfc-2b9dfdaab12b" providerId="ADAL" clId="{AC95B4A7-EE02-4459-8C3D-53D0FCA89037}" dt="2023-11-13T17:37:45.239" v="2158" actId="47"/>
        <pc:sldMkLst>
          <pc:docMk/>
          <pc:sldMk cId="0" sldId="388"/>
        </pc:sldMkLst>
      </pc:sldChg>
      <pc:sldChg chg="del">
        <pc:chgData name="TOMMASO CAIAZZI" userId="4467b6bb-f22e-43e1-9cfc-2b9dfdaab12b" providerId="ADAL" clId="{AC95B4A7-EE02-4459-8C3D-53D0FCA89037}" dt="2023-11-13T17:37:45.239" v="2158" actId="47"/>
        <pc:sldMkLst>
          <pc:docMk/>
          <pc:sldMk cId="0" sldId="389"/>
        </pc:sldMkLst>
      </pc:sldChg>
      <pc:sldChg chg="del">
        <pc:chgData name="TOMMASO CAIAZZI" userId="4467b6bb-f22e-43e1-9cfc-2b9dfdaab12b" providerId="ADAL" clId="{AC95B4A7-EE02-4459-8C3D-53D0FCA89037}" dt="2023-11-13T17:37:56.740" v="2159" actId="47"/>
        <pc:sldMkLst>
          <pc:docMk/>
          <pc:sldMk cId="0" sldId="390"/>
        </pc:sldMkLst>
      </pc:sldChg>
      <pc:sldChg chg="addSp delSp modSp del mod delAnim modAnim">
        <pc:chgData name="TOMMASO CAIAZZI" userId="4467b6bb-f22e-43e1-9cfc-2b9dfdaab12b" providerId="ADAL" clId="{AC95B4A7-EE02-4459-8C3D-53D0FCA89037}" dt="2023-11-13T16:14:28.732" v="68" actId="47"/>
        <pc:sldMkLst>
          <pc:docMk/>
          <pc:sldMk cId="0" sldId="393"/>
        </pc:sldMkLst>
        <pc:spChg chg="del mod">
          <ac:chgData name="TOMMASO CAIAZZI" userId="4467b6bb-f22e-43e1-9cfc-2b9dfdaab12b" providerId="ADAL" clId="{AC95B4A7-EE02-4459-8C3D-53D0FCA89037}" dt="2023-11-13T16:12:46.615" v="38" actId="478"/>
          <ac:spMkLst>
            <pc:docMk/>
            <pc:sldMk cId="0" sldId="393"/>
            <ac:spMk id="17" creationId="{B443539B-33EF-8A75-A4EB-0BF5A16A361D}"/>
          </ac:spMkLst>
        </pc:spChg>
        <pc:spChg chg="add del mod">
          <ac:chgData name="TOMMASO CAIAZZI" userId="4467b6bb-f22e-43e1-9cfc-2b9dfdaab12b" providerId="ADAL" clId="{AC95B4A7-EE02-4459-8C3D-53D0FCA89037}" dt="2023-11-13T16:12:46.615" v="38" actId="478"/>
          <ac:spMkLst>
            <pc:docMk/>
            <pc:sldMk cId="0" sldId="393"/>
            <ac:spMk id="18" creationId="{9DA7FB89-ABD7-FD25-D331-D4F7E5F8DD9F}"/>
          </ac:spMkLst>
        </pc:spChg>
        <pc:spChg chg="add del mod">
          <ac:chgData name="TOMMASO CAIAZZI" userId="4467b6bb-f22e-43e1-9cfc-2b9dfdaab12b" providerId="ADAL" clId="{AC95B4A7-EE02-4459-8C3D-53D0FCA89037}" dt="2023-11-13T16:11:10.700" v="22" actId="478"/>
          <ac:spMkLst>
            <pc:docMk/>
            <pc:sldMk cId="0" sldId="393"/>
            <ac:spMk id="19" creationId="{7A9EA864-D326-BF81-2D7E-F8255F4DCA2F}"/>
          </ac:spMkLst>
        </pc:spChg>
        <pc:spChg chg="del">
          <ac:chgData name="TOMMASO CAIAZZI" userId="4467b6bb-f22e-43e1-9cfc-2b9dfdaab12b" providerId="ADAL" clId="{AC95B4A7-EE02-4459-8C3D-53D0FCA89037}" dt="2023-11-13T16:09:03.823" v="8" actId="478"/>
          <ac:spMkLst>
            <pc:docMk/>
            <pc:sldMk cId="0" sldId="393"/>
            <ac:spMk id="13320" creationId="{347A9489-D6F2-D523-ED95-BF8297E09573}"/>
          </ac:spMkLst>
        </pc:spChg>
        <pc:cxnChg chg="add del mod">
          <ac:chgData name="TOMMASO CAIAZZI" userId="4467b6bb-f22e-43e1-9cfc-2b9dfdaab12b" providerId="ADAL" clId="{AC95B4A7-EE02-4459-8C3D-53D0FCA89037}" dt="2023-11-13T16:12:46.615" v="38" actId="478"/>
          <ac:cxnSpMkLst>
            <pc:docMk/>
            <pc:sldMk cId="0" sldId="393"/>
            <ac:cxnSpMk id="3" creationId="{9C956DF6-161A-707C-F5AC-B8BD27EDB0BF}"/>
          </ac:cxnSpMkLst>
        </pc:cxnChg>
        <pc:cxnChg chg="add del mod">
          <ac:chgData name="TOMMASO CAIAZZI" userId="4467b6bb-f22e-43e1-9cfc-2b9dfdaab12b" providerId="ADAL" clId="{AC95B4A7-EE02-4459-8C3D-53D0FCA89037}" dt="2023-11-13T16:12:46.615" v="38" actId="478"/>
          <ac:cxnSpMkLst>
            <pc:docMk/>
            <pc:sldMk cId="0" sldId="393"/>
            <ac:cxnSpMk id="20" creationId="{B11A7FEC-326E-23F1-E821-D016F2F45264}"/>
          </ac:cxnSpMkLst>
        </pc:cxnChg>
      </pc:sldChg>
      <pc:sldChg chg="modSp mod">
        <pc:chgData name="TOMMASO CAIAZZI" userId="4467b6bb-f22e-43e1-9cfc-2b9dfdaab12b" providerId="ADAL" clId="{AC95B4A7-EE02-4459-8C3D-53D0FCA89037}" dt="2023-11-13T17:32:49.073" v="1902" actId="20577"/>
        <pc:sldMkLst>
          <pc:docMk/>
          <pc:sldMk cId="0" sldId="394"/>
        </pc:sldMkLst>
        <pc:spChg chg="mod">
          <ac:chgData name="TOMMASO CAIAZZI" userId="4467b6bb-f22e-43e1-9cfc-2b9dfdaab12b" providerId="ADAL" clId="{AC95B4A7-EE02-4459-8C3D-53D0FCA89037}" dt="2023-11-13T17:32:49.073" v="1902" actId="20577"/>
          <ac:spMkLst>
            <pc:docMk/>
            <pc:sldMk cId="0" sldId="394"/>
            <ac:spMk id="8198" creationId="{DE7CF4D6-80FD-46D2-8790-7B9D18C6C768}"/>
          </ac:spMkLst>
        </pc:spChg>
      </pc:sldChg>
      <pc:sldChg chg="modSp mod chgLayout">
        <pc:chgData name="TOMMASO CAIAZZI" userId="4467b6bb-f22e-43e1-9cfc-2b9dfdaab12b" providerId="ADAL" clId="{AC95B4A7-EE02-4459-8C3D-53D0FCA89037}" dt="2023-11-13T17:26:03.755" v="1688" actId="700"/>
        <pc:sldMkLst>
          <pc:docMk/>
          <pc:sldMk cId="0" sldId="395"/>
        </pc:sldMkLst>
        <pc:spChg chg="mod ord">
          <ac:chgData name="TOMMASO CAIAZZI" userId="4467b6bb-f22e-43e1-9cfc-2b9dfdaab12b" providerId="ADAL" clId="{AC95B4A7-EE02-4459-8C3D-53D0FCA89037}" dt="2023-11-13T17:26:03.755" v="1688" actId="700"/>
          <ac:spMkLst>
            <pc:docMk/>
            <pc:sldMk cId="0" sldId="395"/>
            <ac:spMk id="35" creationId="{A12683A1-01FE-1FB6-B438-C5DDF5D2FE4A}"/>
          </ac:spMkLst>
        </pc:spChg>
        <pc:spChg chg="mod ord">
          <ac:chgData name="TOMMASO CAIAZZI" userId="4467b6bb-f22e-43e1-9cfc-2b9dfdaab12b" providerId="ADAL" clId="{AC95B4A7-EE02-4459-8C3D-53D0FCA89037}" dt="2023-11-13T17:26:03.755" v="1688" actId="700"/>
          <ac:spMkLst>
            <pc:docMk/>
            <pc:sldMk cId="0" sldId="395"/>
            <ac:spMk id="36" creationId="{B223D273-6EF3-25BA-0823-38023E3593F3}"/>
          </ac:spMkLst>
        </pc:spChg>
        <pc:spChg chg="mod ord">
          <ac:chgData name="TOMMASO CAIAZZI" userId="4467b6bb-f22e-43e1-9cfc-2b9dfdaab12b" providerId="ADAL" clId="{AC95B4A7-EE02-4459-8C3D-53D0FCA89037}" dt="2023-11-13T17:26:03.755" v="1688" actId="700"/>
          <ac:spMkLst>
            <pc:docMk/>
            <pc:sldMk cId="0" sldId="395"/>
            <ac:spMk id="15364" creationId="{5048A1F2-5C45-6A00-DD4F-55B7811CEF07}"/>
          </ac:spMkLst>
        </pc:spChg>
        <pc:spChg chg="mod ord">
          <ac:chgData name="TOMMASO CAIAZZI" userId="4467b6bb-f22e-43e1-9cfc-2b9dfdaab12b" providerId="ADAL" clId="{AC95B4A7-EE02-4459-8C3D-53D0FCA89037}" dt="2023-11-13T17:26:03.755" v="1688" actId="700"/>
          <ac:spMkLst>
            <pc:docMk/>
            <pc:sldMk cId="0" sldId="395"/>
            <ac:spMk id="15365" creationId="{9E8474A1-F0E0-051B-8381-CF6CA95C8155}"/>
          </ac:spMkLst>
        </pc:spChg>
      </pc:sldChg>
      <pc:sldChg chg="modSp mod chgLayout">
        <pc:chgData name="TOMMASO CAIAZZI" userId="4467b6bb-f22e-43e1-9cfc-2b9dfdaab12b" providerId="ADAL" clId="{AC95B4A7-EE02-4459-8C3D-53D0FCA89037}" dt="2023-11-13T17:15:07.525" v="1489" actId="20577"/>
        <pc:sldMkLst>
          <pc:docMk/>
          <pc:sldMk cId="0" sldId="398"/>
        </pc:sldMkLst>
        <pc:spChg chg="mod ord">
          <ac:chgData name="TOMMASO CAIAZZI" userId="4467b6bb-f22e-43e1-9cfc-2b9dfdaab12b" providerId="ADAL" clId="{AC95B4A7-EE02-4459-8C3D-53D0FCA89037}" dt="2023-11-13T16:34:46.155" v="697" actId="700"/>
          <ac:spMkLst>
            <pc:docMk/>
            <pc:sldMk cId="0" sldId="398"/>
            <ac:spMk id="35" creationId="{50243E87-F5F9-BC56-3D79-C2E6BD9613FB}"/>
          </ac:spMkLst>
        </pc:spChg>
        <pc:spChg chg="mod ord">
          <ac:chgData name="TOMMASO CAIAZZI" userId="4467b6bb-f22e-43e1-9cfc-2b9dfdaab12b" providerId="ADAL" clId="{AC95B4A7-EE02-4459-8C3D-53D0FCA89037}" dt="2023-11-13T16:34:46.155" v="697" actId="700"/>
          <ac:spMkLst>
            <pc:docMk/>
            <pc:sldMk cId="0" sldId="398"/>
            <ac:spMk id="36" creationId="{3240F179-5E01-9CD9-55F1-BEEEE812E4F0}"/>
          </ac:spMkLst>
        </pc:spChg>
        <pc:spChg chg="mod ord">
          <ac:chgData name="TOMMASO CAIAZZI" userId="4467b6bb-f22e-43e1-9cfc-2b9dfdaab12b" providerId="ADAL" clId="{AC95B4A7-EE02-4459-8C3D-53D0FCA89037}" dt="2023-11-13T16:34:46.155" v="697" actId="700"/>
          <ac:spMkLst>
            <pc:docMk/>
            <pc:sldMk cId="0" sldId="398"/>
            <ac:spMk id="19460" creationId="{DED41DF9-BAFB-3A96-0ABB-D0F2462974C6}"/>
          </ac:spMkLst>
        </pc:spChg>
        <pc:spChg chg="mod ord">
          <ac:chgData name="TOMMASO CAIAZZI" userId="4467b6bb-f22e-43e1-9cfc-2b9dfdaab12b" providerId="ADAL" clId="{AC95B4A7-EE02-4459-8C3D-53D0FCA89037}" dt="2023-11-13T17:15:07.525" v="1489" actId="20577"/>
          <ac:spMkLst>
            <pc:docMk/>
            <pc:sldMk cId="0" sldId="398"/>
            <ac:spMk id="19461" creationId="{171C444E-9B64-4993-9CDC-53DDFF3E7064}"/>
          </ac:spMkLst>
        </pc:spChg>
      </pc:sldChg>
      <pc:sldChg chg="modSp del mod">
        <pc:chgData name="TOMMASO CAIAZZI" userId="4467b6bb-f22e-43e1-9cfc-2b9dfdaab12b" providerId="ADAL" clId="{AC95B4A7-EE02-4459-8C3D-53D0FCA89037}" dt="2023-11-13T17:26:14.305" v="1689" actId="47"/>
        <pc:sldMkLst>
          <pc:docMk/>
          <pc:sldMk cId="0" sldId="399"/>
        </pc:sldMkLst>
        <pc:spChg chg="mod">
          <ac:chgData name="TOMMASO CAIAZZI" userId="4467b6bb-f22e-43e1-9cfc-2b9dfdaab12b" providerId="ADAL" clId="{AC95B4A7-EE02-4459-8C3D-53D0FCA89037}" dt="2023-11-13T16:28:19.043" v="440" actId="15"/>
          <ac:spMkLst>
            <pc:docMk/>
            <pc:sldMk cId="0" sldId="399"/>
            <ac:spMk id="16387" creationId="{73037276-E4A1-104B-93D3-4087E25E85BE}"/>
          </ac:spMkLst>
        </pc:spChg>
      </pc:sldChg>
      <pc:sldChg chg="addSp delSp modSp mod chgLayout">
        <pc:chgData name="TOMMASO CAIAZZI" userId="4467b6bb-f22e-43e1-9cfc-2b9dfdaab12b" providerId="ADAL" clId="{AC95B4A7-EE02-4459-8C3D-53D0FCA89037}" dt="2023-11-13T17:14:45.625" v="1488" actId="113"/>
        <pc:sldMkLst>
          <pc:docMk/>
          <pc:sldMk cId="0" sldId="400"/>
        </pc:sldMkLst>
        <pc:spChg chg="mod">
          <ac:chgData name="TOMMASO CAIAZZI" userId="4467b6bb-f22e-43e1-9cfc-2b9dfdaab12b" providerId="ADAL" clId="{AC95B4A7-EE02-4459-8C3D-53D0FCA89037}" dt="2023-11-13T16:46:26.443" v="1199" actId="123"/>
          <ac:spMkLst>
            <pc:docMk/>
            <pc:sldMk cId="0" sldId="400"/>
            <ac:spMk id="32" creationId="{EC13EA54-B75A-3AAE-2DC5-04F2EE76EA14}"/>
          </ac:spMkLst>
        </pc:spChg>
        <pc:spChg chg="mod">
          <ac:chgData name="TOMMASO CAIAZZI" userId="4467b6bb-f22e-43e1-9cfc-2b9dfdaab12b" providerId="ADAL" clId="{AC95B4A7-EE02-4459-8C3D-53D0FCA89037}" dt="2023-11-13T16:33:12.771" v="687" actId="14100"/>
          <ac:spMkLst>
            <pc:docMk/>
            <pc:sldMk cId="0" sldId="400"/>
            <ac:spMk id="33" creationId="{059A51EC-24EC-09A8-A931-0C514F033872}"/>
          </ac:spMkLst>
        </pc:spChg>
        <pc:spChg chg="mod ord">
          <ac:chgData name="TOMMASO CAIAZZI" userId="4467b6bb-f22e-43e1-9cfc-2b9dfdaab12b" providerId="ADAL" clId="{AC95B4A7-EE02-4459-8C3D-53D0FCA89037}" dt="2023-11-13T16:34:09.339" v="695" actId="700"/>
          <ac:spMkLst>
            <pc:docMk/>
            <pc:sldMk cId="0" sldId="400"/>
            <ac:spMk id="35" creationId="{7B1F9DF1-1F0D-8325-DDE9-67D58F707DBA}"/>
          </ac:spMkLst>
        </pc:spChg>
        <pc:spChg chg="mod ord">
          <ac:chgData name="TOMMASO CAIAZZI" userId="4467b6bb-f22e-43e1-9cfc-2b9dfdaab12b" providerId="ADAL" clId="{AC95B4A7-EE02-4459-8C3D-53D0FCA89037}" dt="2023-11-13T16:34:09.339" v="695" actId="700"/>
          <ac:spMkLst>
            <pc:docMk/>
            <pc:sldMk cId="0" sldId="400"/>
            <ac:spMk id="36" creationId="{AE3C7413-D9D4-2179-C5E9-5224B2E2C498}"/>
          </ac:spMkLst>
        </pc:spChg>
        <pc:spChg chg="mod">
          <ac:chgData name="TOMMASO CAIAZZI" userId="4467b6bb-f22e-43e1-9cfc-2b9dfdaab12b" providerId="ADAL" clId="{AC95B4A7-EE02-4459-8C3D-53D0FCA89037}" dt="2023-11-13T16:32:55.616" v="679"/>
          <ac:spMkLst>
            <pc:docMk/>
            <pc:sldMk cId="0" sldId="400"/>
            <ac:spMk id="37" creationId="{6C11FC76-01CB-87C6-EA82-F1EF789555C7}"/>
          </ac:spMkLst>
        </pc:spChg>
        <pc:spChg chg="mod">
          <ac:chgData name="TOMMASO CAIAZZI" userId="4467b6bb-f22e-43e1-9cfc-2b9dfdaab12b" providerId="ADAL" clId="{AC95B4A7-EE02-4459-8C3D-53D0FCA89037}" dt="2023-11-13T16:32:55.616" v="679"/>
          <ac:spMkLst>
            <pc:docMk/>
            <pc:sldMk cId="0" sldId="400"/>
            <ac:spMk id="38" creationId="{E2388118-C220-05C9-29AA-B1B9CB515DB1}"/>
          </ac:spMkLst>
        </pc:spChg>
        <pc:spChg chg="mod">
          <ac:chgData name="TOMMASO CAIAZZI" userId="4467b6bb-f22e-43e1-9cfc-2b9dfdaab12b" providerId="ADAL" clId="{AC95B4A7-EE02-4459-8C3D-53D0FCA89037}" dt="2023-11-13T16:32:55.616" v="679"/>
          <ac:spMkLst>
            <pc:docMk/>
            <pc:sldMk cId="0" sldId="400"/>
            <ac:spMk id="39" creationId="{747AF88A-25F8-40E6-3308-9590AC754119}"/>
          </ac:spMkLst>
        </pc:spChg>
        <pc:spChg chg="mod ord">
          <ac:chgData name="TOMMASO CAIAZZI" userId="4467b6bb-f22e-43e1-9cfc-2b9dfdaab12b" providerId="ADAL" clId="{AC95B4A7-EE02-4459-8C3D-53D0FCA89037}" dt="2023-11-13T16:34:09.339" v="695" actId="700"/>
          <ac:spMkLst>
            <pc:docMk/>
            <pc:sldMk cId="0" sldId="400"/>
            <ac:spMk id="18436" creationId="{FB2E0A32-A59E-7612-9251-F9780ACA9F1D}"/>
          </ac:spMkLst>
        </pc:spChg>
        <pc:spChg chg="mod ord">
          <ac:chgData name="TOMMASO CAIAZZI" userId="4467b6bb-f22e-43e1-9cfc-2b9dfdaab12b" providerId="ADAL" clId="{AC95B4A7-EE02-4459-8C3D-53D0FCA89037}" dt="2023-11-13T17:14:45.625" v="1488" actId="113"/>
          <ac:spMkLst>
            <pc:docMk/>
            <pc:sldMk cId="0" sldId="400"/>
            <ac:spMk id="18437" creationId="{AFF8E2DB-E1FE-B10A-80D1-645659F9A094}"/>
          </ac:spMkLst>
        </pc:spChg>
        <pc:grpChg chg="add mod">
          <ac:chgData name="TOMMASO CAIAZZI" userId="4467b6bb-f22e-43e1-9cfc-2b9dfdaab12b" providerId="ADAL" clId="{AC95B4A7-EE02-4459-8C3D-53D0FCA89037}" dt="2023-11-13T16:34:20.524" v="696" actId="1076"/>
          <ac:grpSpMkLst>
            <pc:docMk/>
            <pc:sldMk cId="0" sldId="400"/>
            <ac:grpSpMk id="31" creationId="{67286795-F9BA-935F-0E5F-3744B5411972}"/>
          </ac:grpSpMkLst>
        </pc:grpChg>
        <pc:grpChg chg="mod">
          <ac:chgData name="TOMMASO CAIAZZI" userId="4467b6bb-f22e-43e1-9cfc-2b9dfdaab12b" providerId="ADAL" clId="{AC95B4A7-EE02-4459-8C3D-53D0FCA89037}" dt="2023-11-13T16:32:55.616" v="679"/>
          <ac:grpSpMkLst>
            <pc:docMk/>
            <pc:sldMk cId="0" sldId="400"/>
            <ac:grpSpMk id="34" creationId="{93CD761F-2706-D473-1E1E-99D04DF635BF}"/>
          </ac:grpSpMkLst>
        </pc:grpChg>
        <pc:grpChg chg="del">
          <ac:chgData name="TOMMASO CAIAZZI" userId="4467b6bb-f22e-43e1-9cfc-2b9dfdaab12b" providerId="ADAL" clId="{AC95B4A7-EE02-4459-8C3D-53D0FCA89037}" dt="2023-11-13T16:33:25.078" v="691" actId="478"/>
          <ac:grpSpMkLst>
            <pc:docMk/>
            <pc:sldMk cId="0" sldId="400"/>
            <ac:grpSpMk id="18438" creationId="{EE42B0A9-C34D-2571-FE5A-3C15C3E46812}"/>
          </ac:grpSpMkLst>
        </pc:grpChg>
      </pc:sldChg>
      <pc:sldChg chg="modSp del mod modShow">
        <pc:chgData name="TOMMASO CAIAZZI" userId="4467b6bb-f22e-43e1-9cfc-2b9dfdaab12b" providerId="ADAL" clId="{AC95B4A7-EE02-4459-8C3D-53D0FCA89037}" dt="2023-11-13T17:13:21.770" v="1439" actId="47"/>
        <pc:sldMkLst>
          <pc:docMk/>
          <pc:sldMk cId="0" sldId="401"/>
        </pc:sldMkLst>
        <pc:spChg chg="mod">
          <ac:chgData name="TOMMASO CAIAZZI" userId="4467b6bb-f22e-43e1-9cfc-2b9dfdaab12b" providerId="ADAL" clId="{AC95B4A7-EE02-4459-8C3D-53D0FCA89037}" dt="2023-11-13T16:32:16.690" v="662" actId="20577"/>
          <ac:spMkLst>
            <pc:docMk/>
            <pc:sldMk cId="0" sldId="401"/>
            <ac:spMk id="17411" creationId="{7BA0C4FC-52D4-F687-B6CA-C631A575CBE0}"/>
          </ac:spMkLst>
        </pc:spChg>
      </pc:sldChg>
      <pc:sldChg chg="addSp delSp modSp mod">
        <pc:chgData name="TOMMASO CAIAZZI" userId="4467b6bb-f22e-43e1-9cfc-2b9dfdaab12b" providerId="ADAL" clId="{AC95B4A7-EE02-4459-8C3D-53D0FCA89037}" dt="2023-11-13T17:22:55.818" v="1651" actId="478"/>
        <pc:sldMkLst>
          <pc:docMk/>
          <pc:sldMk cId="0" sldId="402"/>
        </pc:sldMkLst>
        <pc:spChg chg="add del mod">
          <ac:chgData name="TOMMASO CAIAZZI" userId="4467b6bb-f22e-43e1-9cfc-2b9dfdaab12b" providerId="ADAL" clId="{AC95B4A7-EE02-4459-8C3D-53D0FCA89037}" dt="2023-11-13T17:22:55.248" v="1650" actId="478"/>
          <ac:spMkLst>
            <pc:docMk/>
            <pc:sldMk cId="0" sldId="402"/>
            <ac:spMk id="12" creationId="{267BC180-45F4-D8D3-6E74-AA9D1B89E8AD}"/>
          </ac:spMkLst>
        </pc:spChg>
        <pc:spChg chg="add del mod">
          <ac:chgData name="TOMMASO CAIAZZI" userId="4467b6bb-f22e-43e1-9cfc-2b9dfdaab12b" providerId="ADAL" clId="{AC95B4A7-EE02-4459-8C3D-53D0FCA89037}" dt="2023-11-13T17:22:54.966" v="1649" actId="478"/>
          <ac:spMkLst>
            <pc:docMk/>
            <pc:sldMk cId="0" sldId="402"/>
            <ac:spMk id="13" creationId="{51E87B72-3858-8EEA-55B2-89F728C77CFB}"/>
          </ac:spMkLst>
        </pc:spChg>
        <pc:spChg chg="add del mod">
          <ac:chgData name="TOMMASO CAIAZZI" userId="4467b6bb-f22e-43e1-9cfc-2b9dfdaab12b" providerId="ADAL" clId="{AC95B4A7-EE02-4459-8C3D-53D0FCA89037}" dt="2023-11-13T17:22:55.818" v="1651" actId="478"/>
          <ac:spMkLst>
            <pc:docMk/>
            <pc:sldMk cId="0" sldId="402"/>
            <ac:spMk id="14" creationId="{7CDE518F-CF31-B35A-B48C-C56C7537269C}"/>
          </ac:spMkLst>
        </pc:spChg>
        <pc:spChg chg="del">
          <ac:chgData name="TOMMASO CAIAZZI" userId="4467b6bb-f22e-43e1-9cfc-2b9dfdaab12b" providerId="ADAL" clId="{AC95B4A7-EE02-4459-8C3D-53D0FCA89037}" dt="2023-11-13T16:50:59.472" v="1204" actId="478"/>
          <ac:spMkLst>
            <pc:docMk/>
            <pc:sldMk cId="0" sldId="402"/>
            <ac:spMk id="24579" creationId="{D2E01816-2626-2BBE-3016-7D760133876A}"/>
          </ac:spMkLst>
        </pc:spChg>
        <pc:picChg chg="add del mod">
          <ac:chgData name="TOMMASO CAIAZZI" userId="4467b6bb-f22e-43e1-9cfc-2b9dfdaab12b" providerId="ADAL" clId="{AC95B4A7-EE02-4459-8C3D-53D0FCA89037}" dt="2023-11-13T17:19:29.440" v="1500" actId="478"/>
          <ac:picMkLst>
            <pc:docMk/>
            <pc:sldMk cId="0" sldId="402"/>
            <ac:picMk id="3" creationId="{532E1AE4-79A8-B48A-87C2-3B9B8F170B61}"/>
          </ac:picMkLst>
        </pc:picChg>
        <pc:picChg chg="add del mod">
          <ac:chgData name="TOMMASO CAIAZZI" userId="4467b6bb-f22e-43e1-9cfc-2b9dfdaab12b" providerId="ADAL" clId="{AC95B4A7-EE02-4459-8C3D-53D0FCA89037}" dt="2023-11-13T17:20:22.464" v="1504" actId="478"/>
          <ac:picMkLst>
            <pc:docMk/>
            <pc:sldMk cId="0" sldId="402"/>
            <ac:picMk id="7" creationId="{FF3B455A-6644-7279-D90C-1D2A44109129}"/>
          </ac:picMkLst>
        </pc:picChg>
        <pc:picChg chg="add mod">
          <ac:chgData name="TOMMASO CAIAZZI" userId="4467b6bb-f22e-43e1-9cfc-2b9dfdaab12b" providerId="ADAL" clId="{AC95B4A7-EE02-4459-8C3D-53D0FCA89037}" dt="2023-11-13T17:20:28.863" v="1507" actId="1076"/>
          <ac:picMkLst>
            <pc:docMk/>
            <pc:sldMk cId="0" sldId="402"/>
            <ac:picMk id="9" creationId="{DD2FEF66-2123-08CB-B216-1EDFFDDD2B52}"/>
          </ac:picMkLst>
        </pc:picChg>
      </pc:sldChg>
      <pc:sldChg chg="addSp delSp modSp del mod">
        <pc:chgData name="TOMMASO CAIAZZI" userId="4467b6bb-f22e-43e1-9cfc-2b9dfdaab12b" providerId="ADAL" clId="{AC95B4A7-EE02-4459-8C3D-53D0FCA89037}" dt="2023-11-13T17:38:24.040" v="2161" actId="47"/>
        <pc:sldMkLst>
          <pc:docMk/>
          <pc:sldMk cId="0" sldId="403"/>
        </pc:sldMkLst>
        <pc:spChg chg="mod">
          <ac:chgData name="TOMMASO CAIAZZI" userId="4467b6bb-f22e-43e1-9cfc-2b9dfdaab12b" providerId="ADAL" clId="{AC95B4A7-EE02-4459-8C3D-53D0FCA89037}" dt="2023-11-13T16:59:33.884" v="1225" actId="14100"/>
          <ac:spMkLst>
            <pc:docMk/>
            <pc:sldMk cId="0" sldId="403"/>
            <ac:spMk id="7" creationId="{F0B87276-EE02-17B7-3370-3168133C8736}"/>
          </ac:spMkLst>
        </pc:spChg>
        <pc:spChg chg="mod">
          <ac:chgData name="TOMMASO CAIAZZI" userId="4467b6bb-f22e-43e1-9cfc-2b9dfdaab12b" providerId="ADAL" clId="{AC95B4A7-EE02-4459-8C3D-53D0FCA89037}" dt="2023-11-13T16:59:18.372" v="1217" actId="1076"/>
          <ac:spMkLst>
            <pc:docMk/>
            <pc:sldMk cId="0" sldId="403"/>
            <ac:spMk id="8" creationId="{7AD1EB8D-4F6E-2852-D528-80016DA99004}"/>
          </ac:spMkLst>
        </pc:spChg>
        <pc:spChg chg="mod">
          <ac:chgData name="TOMMASO CAIAZZI" userId="4467b6bb-f22e-43e1-9cfc-2b9dfdaab12b" providerId="ADAL" clId="{AC95B4A7-EE02-4459-8C3D-53D0FCA89037}" dt="2023-11-13T16:57:25.776" v="1206"/>
          <ac:spMkLst>
            <pc:docMk/>
            <pc:sldMk cId="0" sldId="403"/>
            <ac:spMk id="10" creationId="{F1BD07D4-1F7B-2116-384A-6E0A40061B96}"/>
          </ac:spMkLst>
        </pc:spChg>
        <pc:spChg chg="mod">
          <ac:chgData name="TOMMASO CAIAZZI" userId="4467b6bb-f22e-43e1-9cfc-2b9dfdaab12b" providerId="ADAL" clId="{AC95B4A7-EE02-4459-8C3D-53D0FCA89037}" dt="2023-11-13T16:57:25.776" v="1206"/>
          <ac:spMkLst>
            <pc:docMk/>
            <pc:sldMk cId="0" sldId="403"/>
            <ac:spMk id="11" creationId="{C4C02BE1-4F2E-8194-AACD-ED9A5984CC4E}"/>
          </ac:spMkLst>
        </pc:spChg>
        <pc:spChg chg="mod">
          <ac:chgData name="TOMMASO CAIAZZI" userId="4467b6bb-f22e-43e1-9cfc-2b9dfdaab12b" providerId="ADAL" clId="{AC95B4A7-EE02-4459-8C3D-53D0FCA89037}" dt="2023-11-13T16:57:25.776" v="1206"/>
          <ac:spMkLst>
            <pc:docMk/>
            <pc:sldMk cId="0" sldId="403"/>
            <ac:spMk id="12" creationId="{3AC3874A-6D85-9C42-28F6-61E49DB74788}"/>
          </ac:spMkLst>
        </pc:spChg>
        <pc:spChg chg="mod">
          <ac:chgData name="TOMMASO CAIAZZI" userId="4467b6bb-f22e-43e1-9cfc-2b9dfdaab12b" providerId="ADAL" clId="{AC95B4A7-EE02-4459-8C3D-53D0FCA89037}" dt="2023-11-13T16:58:45.854" v="1211"/>
          <ac:spMkLst>
            <pc:docMk/>
            <pc:sldMk cId="0" sldId="403"/>
            <ac:spMk id="14" creationId="{A0FEC157-811C-E241-8C1D-C667B6B6FA42}"/>
          </ac:spMkLst>
        </pc:spChg>
        <pc:spChg chg="mod">
          <ac:chgData name="TOMMASO CAIAZZI" userId="4467b6bb-f22e-43e1-9cfc-2b9dfdaab12b" providerId="ADAL" clId="{AC95B4A7-EE02-4459-8C3D-53D0FCA89037}" dt="2023-11-13T16:58:45.854" v="1211"/>
          <ac:spMkLst>
            <pc:docMk/>
            <pc:sldMk cId="0" sldId="403"/>
            <ac:spMk id="15" creationId="{DE801C0D-06E8-EC30-DB8E-7C63E0A179FF}"/>
          </ac:spMkLst>
        </pc:spChg>
        <pc:spChg chg="mod">
          <ac:chgData name="TOMMASO CAIAZZI" userId="4467b6bb-f22e-43e1-9cfc-2b9dfdaab12b" providerId="ADAL" clId="{AC95B4A7-EE02-4459-8C3D-53D0FCA89037}" dt="2023-11-13T16:58:45.854" v="1211"/>
          <ac:spMkLst>
            <pc:docMk/>
            <pc:sldMk cId="0" sldId="403"/>
            <ac:spMk id="17" creationId="{93F34F97-E3EA-E8EF-CC3B-1B3F3288F6D8}"/>
          </ac:spMkLst>
        </pc:spChg>
        <pc:spChg chg="mod">
          <ac:chgData name="TOMMASO CAIAZZI" userId="4467b6bb-f22e-43e1-9cfc-2b9dfdaab12b" providerId="ADAL" clId="{AC95B4A7-EE02-4459-8C3D-53D0FCA89037}" dt="2023-11-13T16:58:45.854" v="1211"/>
          <ac:spMkLst>
            <pc:docMk/>
            <pc:sldMk cId="0" sldId="403"/>
            <ac:spMk id="18" creationId="{AAC1BC05-BB71-98FB-1FC7-B464355B0DAD}"/>
          </ac:spMkLst>
        </pc:spChg>
        <pc:spChg chg="mod">
          <ac:chgData name="TOMMASO CAIAZZI" userId="4467b6bb-f22e-43e1-9cfc-2b9dfdaab12b" providerId="ADAL" clId="{AC95B4A7-EE02-4459-8C3D-53D0FCA89037}" dt="2023-11-13T16:58:45.854" v="1211"/>
          <ac:spMkLst>
            <pc:docMk/>
            <pc:sldMk cId="0" sldId="403"/>
            <ac:spMk id="19" creationId="{DE20E64F-6FC7-79A1-24DC-56B8C941059E}"/>
          </ac:spMkLst>
        </pc:spChg>
        <pc:grpChg chg="add mod">
          <ac:chgData name="TOMMASO CAIAZZI" userId="4467b6bb-f22e-43e1-9cfc-2b9dfdaab12b" providerId="ADAL" clId="{AC95B4A7-EE02-4459-8C3D-53D0FCA89037}" dt="2023-11-13T16:59:38.851" v="1226" actId="1076"/>
          <ac:grpSpMkLst>
            <pc:docMk/>
            <pc:sldMk cId="0" sldId="403"/>
            <ac:grpSpMk id="6" creationId="{161D985A-233F-B26D-D64D-2D8E03838BF8}"/>
          </ac:grpSpMkLst>
        </pc:grpChg>
        <pc:grpChg chg="mod">
          <ac:chgData name="TOMMASO CAIAZZI" userId="4467b6bb-f22e-43e1-9cfc-2b9dfdaab12b" providerId="ADAL" clId="{AC95B4A7-EE02-4459-8C3D-53D0FCA89037}" dt="2023-11-13T16:57:25.776" v="1206"/>
          <ac:grpSpMkLst>
            <pc:docMk/>
            <pc:sldMk cId="0" sldId="403"/>
            <ac:grpSpMk id="9" creationId="{23BD7D5B-DED5-C257-5995-DA18CAFD1791}"/>
          </ac:grpSpMkLst>
        </pc:grpChg>
        <pc:grpChg chg="add del mod">
          <ac:chgData name="TOMMASO CAIAZZI" userId="4467b6bb-f22e-43e1-9cfc-2b9dfdaab12b" providerId="ADAL" clId="{AC95B4A7-EE02-4459-8C3D-53D0FCA89037}" dt="2023-11-13T16:58:46.587" v="1212"/>
          <ac:grpSpMkLst>
            <pc:docMk/>
            <pc:sldMk cId="0" sldId="403"/>
            <ac:grpSpMk id="13" creationId="{C0940D92-C200-5181-8F21-5C8E2EB8ACEA}"/>
          </ac:grpSpMkLst>
        </pc:grpChg>
        <pc:grpChg chg="mod">
          <ac:chgData name="TOMMASO CAIAZZI" userId="4467b6bb-f22e-43e1-9cfc-2b9dfdaab12b" providerId="ADAL" clId="{AC95B4A7-EE02-4459-8C3D-53D0FCA89037}" dt="2023-11-13T16:58:45.854" v="1211"/>
          <ac:grpSpMkLst>
            <pc:docMk/>
            <pc:sldMk cId="0" sldId="403"/>
            <ac:grpSpMk id="16" creationId="{3659797D-DE3B-93FB-690B-C3E237CCA791}"/>
          </ac:grpSpMkLst>
        </pc:grpChg>
      </pc:sldChg>
      <pc:sldChg chg="addSp delSp modSp mod">
        <pc:chgData name="TOMMASO CAIAZZI" userId="4467b6bb-f22e-43e1-9cfc-2b9dfdaab12b" providerId="ADAL" clId="{AC95B4A7-EE02-4459-8C3D-53D0FCA89037}" dt="2023-11-13T17:11:37.157" v="1426" actId="20577"/>
        <pc:sldMkLst>
          <pc:docMk/>
          <pc:sldMk cId="469852203" sldId="404"/>
        </pc:sldMkLst>
        <pc:spChg chg="add del mod">
          <ac:chgData name="TOMMASO CAIAZZI" userId="4467b6bb-f22e-43e1-9cfc-2b9dfdaab12b" providerId="ADAL" clId="{AC95B4A7-EE02-4459-8C3D-53D0FCA89037}" dt="2023-11-13T16:19:26.076" v="127"/>
          <ac:spMkLst>
            <pc:docMk/>
            <pc:sldMk cId="469852203" sldId="404"/>
            <ac:spMk id="6" creationId="{68A87823-B3F3-226A-76B8-FC0E7A1E3464}"/>
          </ac:spMkLst>
        </pc:spChg>
        <pc:spChg chg="mod">
          <ac:chgData name="TOMMASO CAIAZZI" userId="4467b6bb-f22e-43e1-9cfc-2b9dfdaab12b" providerId="ADAL" clId="{AC95B4A7-EE02-4459-8C3D-53D0FCA89037}" dt="2023-11-13T16:19:28.963" v="128"/>
          <ac:spMkLst>
            <pc:docMk/>
            <pc:sldMk cId="469852203" sldId="404"/>
            <ac:spMk id="8" creationId="{99B7F660-E0A3-E856-A681-06B5DC88F868}"/>
          </ac:spMkLst>
        </pc:spChg>
        <pc:spChg chg="mod">
          <ac:chgData name="TOMMASO CAIAZZI" userId="4467b6bb-f22e-43e1-9cfc-2b9dfdaab12b" providerId="ADAL" clId="{AC95B4A7-EE02-4459-8C3D-53D0FCA89037}" dt="2023-11-13T16:19:28.963" v="128"/>
          <ac:spMkLst>
            <pc:docMk/>
            <pc:sldMk cId="469852203" sldId="404"/>
            <ac:spMk id="9" creationId="{A1DB8216-E0E7-5A69-659B-6E543C32C8DA}"/>
          </ac:spMkLst>
        </pc:spChg>
        <pc:spChg chg="mod">
          <ac:chgData name="TOMMASO CAIAZZI" userId="4467b6bb-f22e-43e1-9cfc-2b9dfdaab12b" providerId="ADAL" clId="{AC95B4A7-EE02-4459-8C3D-53D0FCA89037}" dt="2023-11-13T16:19:28.963" v="128"/>
          <ac:spMkLst>
            <pc:docMk/>
            <pc:sldMk cId="469852203" sldId="404"/>
            <ac:spMk id="11" creationId="{D50CD9E3-9560-F41C-B36A-10E56B4FC691}"/>
          </ac:spMkLst>
        </pc:spChg>
        <pc:spChg chg="mod">
          <ac:chgData name="TOMMASO CAIAZZI" userId="4467b6bb-f22e-43e1-9cfc-2b9dfdaab12b" providerId="ADAL" clId="{AC95B4A7-EE02-4459-8C3D-53D0FCA89037}" dt="2023-11-13T16:19:28.963" v="128"/>
          <ac:spMkLst>
            <pc:docMk/>
            <pc:sldMk cId="469852203" sldId="404"/>
            <ac:spMk id="12" creationId="{95F1FF78-59A3-6029-9238-A19303B4A4E4}"/>
          </ac:spMkLst>
        </pc:spChg>
        <pc:spChg chg="mod">
          <ac:chgData name="TOMMASO CAIAZZI" userId="4467b6bb-f22e-43e1-9cfc-2b9dfdaab12b" providerId="ADAL" clId="{AC95B4A7-EE02-4459-8C3D-53D0FCA89037}" dt="2023-11-13T16:19:28.963" v="128"/>
          <ac:spMkLst>
            <pc:docMk/>
            <pc:sldMk cId="469852203" sldId="404"/>
            <ac:spMk id="13" creationId="{2BF661F1-1872-2531-2354-0CD58EE3E87F}"/>
          </ac:spMkLst>
        </pc:spChg>
        <pc:spChg chg="add mod">
          <ac:chgData name="TOMMASO CAIAZZI" userId="4467b6bb-f22e-43e1-9cfc-2b9dfdaab12b" providerId="ADAL" clId="{AC95B4A7-EE02-4459-8C3D-53D0FCA89037}" dt="2023-11-13T16:22:08.033" v="250" actId="20577"/>
          <ac:spMkLst>
            <pc:docMk/>
            <pc:sldMk cId="469852203" sldId="404"/>
            <ac:spMk id="14" creationId="{09E631F4-DB26-03DA-881A-CA0864DDFB36}"/>
          </ac:spMkLst>
        </pc:spChg>
        <pc:spChg chg="add mod">
          <ac:chgData name="TOMMASO CAIAZZI" userId="4467b6bb-f22e-43e1-9cfc-2b9dfdaab12b" providerId="ADAL" clId="{AC95B4A7-EE02-4459-8C3D-53D0FCA89037}" dt="2023-11-13T17:10:52.077" v="1408" actId="14100"/>
          <ac:spMkLst>
            <pc:docMk/>
            <pc:sldMk cId="469852203" sldId="404"/>
            <ac:spMk id="15" creationId="{E3EEB679-1C84-A240-02DB-747E0EF1817E}"/>
          </ac:spMkLst>
        </pc:spChg>
        <pc:spChg chg="mod">
          <ac:chgData name="TOMMASO CAIAZZI" userId="4467b6bb-f22e-43e1-9cfc-2b9dfdaab12b" providerId="ADAL" clId="{AC95B4A7-EE02-4459-8C3D-53D0FCA89037}" dt="2023-11-13T17:11:37.157" v="1426" actId="20577"/>
          <ac:spMkLst>
            <pc:docMk/>
            <pc:sldMk cId="469852203" sldId="404"/>
            <ac:spMk id="16387" creationId="{73037276-E4A1-104B-93D3-4087E25E85BE}"/>
          </ac:spMkLst>
        </pc:spChg>
        <pc:grpChg chg="add mod">
          <ac:chgData name="TOMMASO CAIAZZI" userId="4467b6bb-f22e-43e1-9cfc-2b9dfdaab12b" providerId="ADAL" clId="{AC95B4A7-EE02-4459-8C3D-53D0FCA89037}" dt="2023-11-13T16:21:30.153" v="217" actId="1076"/>
          <ac:grpSpMkLst>
            <pc:docMk/>
            <pc:sldMk cId="469852203" sldId="404"/>
            <ac:grpSpMk id="7" creationId="{DE5C8BED-863E-FB7C-4ED3-FB03D9BD5C46}"/>
          </ac:grpSpMkLst>
        </pc:grpChg>
        <pc:grpChg chg="mod">
          <ac:chgData name="TOMMASO CAIAZZI" userId="4467b6bb-f22e-43e1-9cfc-2b9dfdaab12b" providerId="ADAL" clId="{AC95B4A7-EE02-4459-8C3D-53D0FCA89037}" dt="2023-11-13T16:19:28.963" v="128"/>
          <ac:grpSpMkLst>
            <pc:docMk/>
            <pc:sldMk cId="469852203" sldId="404"/>
            <ac:grpSpMk id="10" creationId="{EF5C36D1-D579-D238-C10C-FFB2626C2C74}"/>
          </ac:grpSpMkLst>
        </pc:grpChg>
      </pc:sldChg>
      <pc:sldChg chg="add del">
        <pc:chgData name="TOMMASO CAIAZZI" userId="4467b6bb-f22e-43e1-9cfc-2b9dfdaab12b" providerId="ADAL" clId="{AC95B4A7-EE02-4459-8C3D-53D0FCA89037}" dt="2023-11-13T16:19:37.071" v="131" actId="47"/>
        <pc:sldMkLst>
          <pc:docMk/>
          <pc:sldMk cId="2636788011" sldId="405"/>
        </pc:sldMkLst>
      </pc:sldChg>
      <pc:sldChg chg="delSp modSp add del mod delAnim">
        <pc:chgData name="TOMMASO CAIAZZI" userId="4467b6bb-f22e-43e1-9cfc-2b9dfdaab12b" providerId="ADAL" clId="{AC95B4A7-EE02-4459-8C3D-53D0FCA89037}" dt="2023-11-13T16:14:28.732" v="68" actId="47"/>
        <pc:sldMkLst>
          <pc:docMk/>
          <pc:sldMk cId="2265965092" sldId="406"/>
        </pc:sldMkLst>
        <pc:spChg chg="del">
          <ac:chgData name="TOMMASO CAIAZZI" userId="4467b6bb-f22e-43e1-9cfc-2b9dfdaab12b" providerId="ADAL" clId="{AC95B4A7-EE02-4459-8C3D-53D0FCA89037}" dt="2023-11-13T16:12:41.463" v="37" actId="478"/>
          <ac:spMkLst>
            <pc:docMk/>
            <pc:sldMk cId="2265965092" sldId="406"/>
            <ac:spMk id="18" creationId="{9DA7FB89-ABD7-FD25-D331-D4F7E5F8DD9F}"/>
          </ac:spMkLst>
        </pc:spChg>
        <pc:cxnChg chg="del mod">
          <ac:chgData name="TOMMASO CAIAZZI" userId="4467b6bb-f22e-43e1-9cfc-2b9dfdaab12b" providerId="ADAL" clId="{AC95B4A7-EE02-4459-8C3D-53D0FCA89037}" dt="2023-11-13T16:12:41.463" v="37" actId="478"/>
          <ac:cxnSpMkLst>
            <pc:docMk/>
            <pc:sldMk cId="2265965092" sldId="406"/>
            <ac:cxnSpMk id="20" creationId="{B11A7FEC-326E-23F1-E821-D016F2F45264}"/>
          </ac:cxnSpMkLst>
        </pc:cxnChg>
      </pc:sldChg>
      <pc:sldChg chg="addSp delSp modSp add mod delAnim">
        <pc:chgData name="TOMMASO CAIAZZI" userId="4467b6bb-f22e-43e1-9cfc-2b9dfdaab12b" providerId="ADAL" clId="{AC95B4A7-EE02-4459-8C3D-53D0FCA89037}" dt="2023-11-13T16:14:34.717" v="71" actId="478"/>
        <pc:sldMkLst>
          <pc:docMk/>
          <pc:sldMk cId="2970948716" sldId="407"/>
        </pc:sldMkLst>
        <pc:spChg chg="del mod">
          <ac:chgData name="TOMMASO CAIAZZI" userId="4467b6bb-f22e-43e1-9cfc-2b9dfdaab12b" providerId="ADAL" clId="{AC95B4A7-EE02-4459-8C3D-53D0FCA89037}" dt="2023-11-13T16:13:39.226" v="53" actId="478"/>
          <ac:spMkLst>
            <pc:docMk/>
            <pc:sldMk cId="2970948716" sldId="407"/>
            <ac:spMk id="17" creationId="{B443539B-33EF-8A75-A4EB-0BF5A16A361D}"/>
          </ac:spMkLst>
        </pc:spChg>
        <pc:spChg chg="del mod">
          <ac:chgData name="TOMMASO CAIAZZI" userId="4467b6bb-f22e-43e1-9cfc-2b9dfdaab12b" providerId="ADAL" clId="{AC95B4A7-EE02-4459-8C3D-53D0FCA89037}" dt="2023-11-13T16:13:58.701" v="61" actId="478"/>
          <ac:spMkLst>
            <pc:docMk/>
            <pc:sldMk cId="2970948716" sldId="407"/>
            <ac:spMk id="18" creationId="{9DA7FB89-ABD7-FD25-D331-D4F7E5F8DD9F}"/>
          </ac:spMkLst>
        </pc:spChg>
        <pc:spChg chg="add del mod">
          <ac:chgData name="TOMMASO CAIAZZI" userId="4467b6bb-f22e-43e1-9cfc-2b9dfdaab12b" providerId="ADAL" clId="{AC95B4A7-EE02-4459-8C3D-53D0FCA89037}" dt="2023-11-13T16:14:34.717" v="71" actId="478"/>
          <ac:spMkLst>
            <pc:docMk/>
            <pc:sldMk cId="2970948716" sldId="407"/>
            <ac:spMk id="19" creationId="{42AF03CC-DD9B-EB6F-276B-13AE7A77CF1A}"/>
          </ac:spMkLst>
        </pc:spChg>
        <pc:spChg chg="add del mod">
          <ac:chgData name="TOMMASO CAIAZZI" userId="4467b6bb-f22e-43e1-9cfc-2b9dfdaab12b" providerId="ADAL" clId="{AC95B4A7-EE02-4459-8C3D-53D0FCA89037}" dt="2023-11-13T16:14:34.717" v="71" actId="478"/>
          <ac:spMkLst>
            <pc:docMk/>
            <pc:sldMk cId="2970948716" sldId="407"/>
            <ac:spMk id="21" creationId="{927C1F3F-27A5-C9F3-ECAC-9D620715D028}"/>
          </ac:spMkLst>
        </pc:spChg>
        <pc:cxnChg chg="del mod">
          <ac:chgData name="TOMMASO CAIAZZI" userId="4467b6bb-f22e-43e1-9cfc-2b9dfdaab12b" providerId="ADAL" clId="{AC95B4A7-EE02-4459-8C3D-53D0FCA89037}" dt="2023-11-13T16:13:04.195" v="41" actId="478"/>
          <ac:cxnSpMkLst>
            <pc:docMk/>
            <pc:sldMk cId="2970948716" sldId="407"/>
            <ac:cxnSpMk id="3" creationId="{9C956DF6-161A-707C-F5AC-B8BD27EDB0BF}"/>
          </ac:cxnSpMkLst>
        </pc:cxnChg>
        <pc:cxnChg chg="del mod">
          <ac:chgData name="TOMMASO CAIAZZI" userId="4467b6bb-f22e-43e1-9cfc-2b9dfdaab12b" providerId="ADAL" clId="{AC95B4A7-EE02-4459-8C3D-53D0FCA89037}" dt="2023-11-13T16:13:03.134" v="40" actId="478"/>
          <ac:cxnSpMkLst>
            <pc:docMk/>
            <pc:sldMk cId="2970948716" sldId="407"/>
            <ac:cxnSpMk id="20" creationId="{B11A7FEC-326E-23F1-E821-D016F2F45264}"/>
          </ac:cxnSpMkLst>
        </pc:cxnChg>
      </pc:sldChg>
      <pc:sldChg chg="delSp add mod">
        <pc:chgData name="TOMMASO CAIAZZI" userId="4467b6bb-f22e-43e1-9cfc-2b9dfdaab12b" providerId="ADAL" clId="{AC95B4A7-EE02-4459-8C3D-53D0FCA89037}" dt="2023-11-13T16:14:39.355" v="72" actId="478"/>
        <pc:sldMkLst>
          <pc:docMk/>
          <pc:sldMk cId="1073333735" sldId="408"/>
        </pc:sldMkLst>
        <pc:spChg chg="del">
          <ac:chgData name="TOMMASO CAIAZZI" userId="4467b6bb-f22e-43e1-9cfc-2b9dfdaab12b" providerId="ADAL" clId="{AC95B4A7-EE02-4459-8C3D-53D0FCA89037}" dt="2023-11-13T16:14:39.355" v="72" actId="478"/>
          <ac:spMkLst>
            <pc:docMk/>
            <pc:sldMk cId="1073333735" sldId="408"/>
            <ac:spMk id="21" creationId="{927C1F3F-27A5-C9F3-ECAC-9D620715D028}"/>
          </ac:spMkLst>
        </pc:spChg>
      </pc:sldChg>
      <pc:sldChg chg="add">
        <pc:chgData name="TOMMASO CAIAZZI" userId="4467b6bb-f22e-43e1-9cfc-2b9dfdaab12b" providerId="ADAL" clId="{AC95B4A7-EE02-4459-8C3D-53D0FCA89037}" dt="2023-11-13T16:14:32.172" v="70"/>
        <pc:sldMkLst>
          <pc:docMk/>
          <pc:sldMk cId="1723113990" sldId="409"/>
        </pc:sldMkLst>
      </pc:sldChg>
      <pc:sldChg chg="delSp add mod">
        <pc:chgData name="TOMMASO CAIAZZI" userId="4467b6bb-f22e-43e1-9cfc-2b9dfdaab12b" providerId="ADAL" clId="{AC95B4A7-EE02-4459-8C3D-53D0FCA89037}" dt="2023-11-13T16:19:05.407" v="124" actId="478"/>
        <pc:sldMkLst>
          <pc:docMk/>
          <pc:sldMk cId="3838482108" sldId="410"/>
        </pc:sldMkLst>
        <pc:spChg chg="del">
          <ac:chgData name="TOMMASO CAIAZZI" userId="4467b6bb-f22e-43e1-9cfc-2b9dfdaab12b" providerId="ADAL" clId="{AC95B4A7-EE02-4459-8C3D-53D0FCA89037}" dt="2023-11-13T16:19:05.407" v="124" actId="478"/>
          <ac:spMkLst>
            <pc:docMk/>
            <pc:sldMk cId="3838482108" sldId="410"/>
            <ac:spMk id="12" creationId="{60005E44-8826-AD51-EB6A-AF2C541A2A9B}"/>
          </ac:spMkLst>
        </pc:spChg>
        <pc:spChg chg="del">
          <ac:chgData name="TOMMASO CAIAZZI" userId="4467b6bb-f22e-43e1-9cfc-2b9dfdaab12b" providerId="ADAL" clId="{AC95B4A7-EE02-4459-8C3D-53D0FCA89037}" dt="2023-11-13T16:19:05.407" v="124" actId="478"/>
          <ac:spMkLst>
            <pc:docMk/>
            <pc:sldMk cId="3838482108" sldId="410"/>
            <ac:spMk id="13" creationId="{264FF145-C3F1-3236-BFB6-D94B7263AD5E}"/>
          </ac:spMkLst>
        </pc:spChg>
      </pc:sldChg>
      <pc:sldChg chg="delSp add mod">
        <pc:chgData name="TOMMASO CAIAZZI" userId="4467b6bb-f22e-43e1-9cfc-2b9dfdaab12b" providerId="ADAL" clId="{AC95B4A7-EE02-4459-8C3D-53D0FCA89037}" dt="2023-11-13T16:19:08.930" v="125" actId="478"/>
        <pc:sldMkLst>
          <pc:docMk/>
          <pc:sldMk cId="1732749930" sldId="411"/>
        </pc:sldMkLst>
        <pc:spChg chg="del">
          <ac:chgData name="TOMMASO CAIAZZI" userId="4467b6bb-f22e-43e1-9cfc-2b9dfdaab12b" providerId="ADAL" clId="{AC95B4A7-EE02-4459-8C3D-53D0FCA89037}" dt="2023-11-13T16:19:08.930" v="125" actId="478"/>
          <ac:spMkLst>
            <pc:docMk/>
            <pc:sldMk cId="1732749930" sldId="411"/>
            <ac:spMk id="13" creationId="{264FF145-C3F1-3236-BFB6-D94B7263AD5E}"/>
          </ac:spMkLst>
        </pc:spChg>
      </pc:sldChg>
      <pc:sldChg chg="add">
        <pc:chgData name="TOMMASO CAIAZZI" userId="4467b6bb-f22e-43e1-9cfc-2b9dfdaab12b" providerId="ADAL" clId="{AC95B4A7-EE02-4459-8C3D-53D0FCA89037}" dt="2023-11-13T16:18:36.849" v="122"/>
        <pc:sldMkLst>
          <pc:docMk/>
          <pc:sldMk cId="138078686" sldId="412"/>
        </pc:sldMkLst>
      </pc:sldChg>
      <pc:sldChg chg="addSp delSp modSp add mod modShow">
        <pc:chgData name="TOMMASO CAIAZZI" userId="4467b6bb-f22e-43e1-9cfc-2b9dfdaab12b" providerId="ADAL" clId="{AC95B4A7-EE02-4459-8C3D-53D0FCA89037}" dt="2023-11-13T17:27:43.291" v="1731" actId="20577"/>
        <pc:sldMkLst>
          <pc:docMk/>
          <pc:sldMk cId="1715701577" sldId="413"/>
        </pc:sldMkLst>
        <pc:spChg chg="mod">
          <ac:chgData name="TOMMASO CAIAZZI" userId="4467b6bb-f22e-43e1-9cfc-2b9dfdaab12b" providerId="ADAL" clId="{AC95B4A7-EE02-4459-8C3D-53D0FCA89037}" dt="2023-11-13T16:22:33.885" v="257"/>
          <ac:spMkLst>
            <pc:docMk/>
            <pc:sldMk cId="1715701577" sldId="413"/>
            <ac:spMk id="7" creationId="{A7A72B15-FDFE-CCB9-5D8D-5BFD76E86DAC}"/>
          </ac:spMkLst>
        </pc:spChg>
        <pc:spChg chg="mod">
          <ac:chgData name="TOMMASO CAIAZZI" userId="4467b6bb-f22e-43e1-9cfc-2b9dfdaab12b" providerId="ADAL" clId="{AC95B4A7-EE02-4459-8C3D-53D0FCA89037}" dt="2023-11-13T16:22:33.885" v="257"/>
          <ac:spMkLst>
            <pc:docMk/>
            <pc:sldMk cId="1715701577" sldId="413"/>
            <ac:spMk id="8" creationId="{C97D3C8F-E2EF-3F65-1CDD-92A4E075DEE8}"/>
          </ac:spMkLst>
        </pc:spChg>
        <pc:spChg chg="mod">
          <ac:chgData name="TOMMASO CAIAZZI" userId="4467b6bb-f22e-43e1-9cfc-2b9dfdaab12b" providerId="ADAL" clId="{AC95B4A7-EE02-4459-8C3D-53D0FCA89037}" dt="2023-11-13T16:22:33.885" v="257"/>
          <ac:spMkLst>
            <pc:docMk/>
            <pc:sldMk cId="1715701577" sldId="413"/>
            <ac:spMk id="10" creationId="{F5DEEB55-8E49-2CE6-8189-2F5577420E71}"/>
          </ac:spMkLst>
        </pc:spChg>
        <pc:spChg chg="mod">
          <ac:chgData name="TOMMASO CAIAZZI" userId="4467b6bb-f22e-43e1-9cfc-2b9dfdaab12b" providerId="ADAL" clId="{AC95B4A7-EE02-4459-8C3D-53D0FCA89037}" dt="2023-11-13T16:22:33.885" v="257"/>
          <ac:spMkLst>
            <pc:docMk/>
            <pc:sldMk cId="1715701577" sldId="413"/>
            <ac:spMk id="11" creationId="{7B45A59D-E5EE-C7CA-1FDE-0FC4881E33AB}"/>
          </ac:spMkLst>
        </pc:spChg>
        <pc:spChg chg="mod">
          <ac:chgData name="TOMMASO CAIAZZI" userId="4467b6bb-f22e-43e1-9cfc-2b9dfdaab12b" providerId="ADAL" clId="{AC95B4A7-EE02-4459-8C3D-53D0FCA89037}" dt="2023-11-13T16:22:33.885" v="257"/>
          <ac:spMkLst>
            <pc:docMk/>
            <pc:sldMk cId="1715701577" sldId="413"/>
            <ac:spMk id="12" creationId="{034144EB-61AE-32F0-1CD0-E74F03A1218F}"/>
          </ac:spMkLst>
        </pc:spChg>
        <pc:spChg chg="add del mod">
          <ac:chgData name="TOMMASO CAIAZZI" userId="4467b6bb-f22e-43e1-9cfc-2b9dfdaab12b" providerId="ADAL" clId="{AC95B4A7-EE02-4459-8C3D-53D0FCA89037}" dt="2023-11-13T16:22:35.801" v="258"/>
          <ac:spMkLst>
            <pc:docMk/>
            <pc:sldMk cId="1715701577" sldId="413"/>
            <ac:spMk id="13" creationId="{CBE33BCC-A95A-A5CD-A895-80ACD000E33B}"/>
          </ac:spMkLst>
        </pc:spChg>
        <pc:spChg chg="add del mod">
          <ac:chgData name="TOMMASO CAIAZZI" userId="4467b6bb-f22e-43e1-9cfc-2b9dfdaab12b" providerId="ADAL" clId="{AC95B4A7-EE02-4459-8C3D-53D0FCA89037}" dt="2023-11-13T16:22:35.801" v="258"/>
          <ac:spMkLst>
            <pc:docMk/>
            <pc:sldMk cId="1715701577" sldId="413"/>
            <ac:spMk id="14" creationId="{D5DB86EB-1502-0650-C01C-B3E0EA79E6BF}"/>
          </ac:spMkLst>
        </pc:spChg>
        <pc:spChg chg="mod">
          <ac:chgData name="TOMMASO CAIAZZI" userId="4467b6bb-f22e-43e1-9cfc-2b9dfdaab12b" providerId="ADAL" clId="{AC95B4A7-EE02-4459-8C3D-53D0FCA89037}" dt="2023-11-13T16:24:20.389" v="330" actId="14100"/>
          <ac:spMkLst>
            <pc:docMk/>
            <pc:sldMk cId="1715701577" sldId="413"/>
            <ac:spMk id="16" creationId="{8375F2A9-AC72-8B87-6BF7-981C001347D2}"/>
          </ac:spMkLst>
        </pc:spChg>
        <pc:spChg chg="mod">
          <ac:chgData name="TOMMASO CAIAZZI" userId="4467b6bb-f22e-43e1-9cfc-2b9dfdaab12b" providerId="ADAL" clId="{AC95B4A7-EE02-4459-8C3D-53D0FCA89037}" dt="2023-11-13T16:24:22.919" v="332" actId="1076"/>
          <ac:spMkLst>
            <pc:docMk/>
            <pc:sldMk cId="1715701577" sldId="413"/>
            <ac:spMk id="17" creationId="{CECE6BD3-20E6-06AD-FF6E-B7FF07921F06}"/>
          </ac:spMkLst>
        </pc:spChg>
        <pc:spChg chg="mod">
          <ac:chgData name="TOMMASO CAIAZZI" userId="4467b6bb-f22e-43e1-9cfc-2b9dfdaab12b" providerId="ADAL" clId="{AC95B4A7-EE02-4459-8C3D-53D0FCA89037}" dt="2023-11-13T16:22:38.943" v="259"/>
          <ac:spMkLst>
            <pc:docMk/>
            <pc:sldMk cId="1715701577" sldId="413"/>
            <ac:spMk id="19" creationId="{851D9A62-0D93-F1D9-18D5-BB3CA5E0E619}"/>
          </ac:spMkLst>
        </pc:spChg>
        <pc:spChg chg="mod">
          <ac:chgData name="TOMMASO CAIAZZI" userId="4467b6bb-f22e-43e1-9cfc-2b9dfdaab12b" providerId="ADAL" clId="{AC95B4A7-EE02-4459-8C3D-53D0FCA89037}" dt="2023-11-13T16:22:38.943" v="259"/>
          <ac:spMkLst>
            <pc:docMk/>
            <pc:sldMk cId="1715701577" sldId="413"/>
            <ac:spMk id="20" creationId="{AB089D8E-CE34-9808-5698-5B64A66635BF}"/>
          </ac:spMkLst>
        </pc:spChg>
        <pc:spChg chg="mod">
          <ac:chgData name="TOMMASO CAIAZZI" userId="4467b6bb-f22e-43e1-9cfc-2b9dfdaab12b" providerId="ADAL" clId="{AC95B4A7-EE02-4459-8C3D-53D0FCA89037}" dt="2023-11-13T16:22:38.943" v="259"/>
          <ac:spMkLst>
            <pc:docMk/>
            <pc:sldMk cId="1715701577" sldId="413"/>
            <ac:spMk id="21" creationId="{C51956C1-03DF-D5E5-FEE9-61082B3612BD}"/>
          </ac:spMkLst>
        </pc:spChg>
        <pc:spChg chg="add mod">
          <ac:chgData name="TOMMASO CAIAZZI" userId="4467b6bb-f22e-43e1-9cfc-2b9dfdaab12b" providerId="ADAL" clId="{AC95B4A7-EE02-4459-8C3D-53D0FCA89037}" dt="2023-11-13T16:27:54.846" v="436" actId="20577"/>
          <ac:spMkLst>
            <pc:docMk/>
            <pc:sldMk cId="1715701577" sldId="413"/>
            <ac:spMk id="22" creationId="{6D1B382E-605E-0FE2-5439-63A6B31B6E3B}"/>
          </ac:spMkLst>
        </pc:spChg>
        <pc:spChg chg="add del mod">
          <ac:chgData name="TOMMASO CAIAZZI" userId="4467b6bb-f22e-43e1-9cfc-2b9dfdaab12b" providerId="ADAL" clId="{AC95B4A7-EE02-4459-8C3D-53D0FCA89037}" dt="2023-11-13T16:26:38.774" v="434" actId="478"/>
          <ac:spMkLst>
            <pc:docMk/>
            <pc:sldMk cId="1715701577" sldId="413"/>
            <ac:spMk id="23" creationId="{92AF36A2-B8BD-2B61-076B-858CB35BE24E}"/>
          </ac:spMkLst>
        </pc:spChg>
        <pc:spChg chg="mod">
          <ac:chgData name="TOMMASO CAIAZZI" userId="4467b6bb-f22e-43e1-9cfc-2b9dfdaab12b" providerId="ADAL" clId="{AC95B4A7-EE02-4459-8C3D-53D0FCA89037}" dt="2023-11-13T17:27:43.291" v="1731" actId="20577"/>
          <ac:spMkLst>
            <pc:docMk/>
            <pc:sldMk cId="1715701577" sldId="413"/>
            <ac:spMk id="16386" creationId="{EF3F927F-1A40-BC91-E39F-FEBC03E021B1}"/>
          </ac:spMkLst>
        </pc:spChg>
        <pc:spChg chg="mod">
          <ac:chgData name="TOMMASO CAIAZZI" userId="4467b6bb-f22e-43e1-9cfc-2b9dfdaab12b" providerId="ADAL" clId="{AC95B4A7-EE02-4459-8C3D-53D0FCA89037}" dt="2023-11-13T16:22:27.341" v="256" actId="20577"/>
          <ac:spMkLst>
            <pc:docMk/>
            <pc:sldMk cId="1715701577" sldId="413"/>
            <ac:spMk id="16387" creationId="{73037276-E4A1-104B-93D3-4087E25E85BE}"/>
          </ac:spMkLst>
        </pc:spChg>
        <pc:grpChg chg="add del mod">
          <ac:chgData name="TOMMASO CAIAZZI" userId="4467b6bb-f22e-43e1-9cfc-2b9dfdaab12b" providerId="ADAL" clId="{AC95B4A7-EE02-4459-8C3D-53D0FCA89037}" dt="2023-11-13T16:22:35.801" v="258"/>
          <ac:grpSpMkLst>
            <pc:docMk/>
            <pc:sldMk cId="1715701577" sldId="413"/>
            <ac:grpSpMk id="6" creationId="{CCF79084-D194-37A8-227E-AB6CC7627EF3}"/>
          </ac:grpSpMkLst>
        </pc:grpChg>
        <pc:grpChg chg="mod">
          <ac:chgData name="TOMMASO CAIAZZI" userId="4467b6bb-f22e-43e1-9cfc-2b9dfdaab12b" providerId="ADAL" clId="{AC95B4A7-EE02-4459-8C3D-53D0FCA89037}" dt="2023-11-13T16:22:33.885" v="257"/>
          <ac:grpSpMkLst>
            <pc:docMk/>
            <pc:sldMk cId="1715701577" sldId="413"/>
            <ac:grpSpMk id="9" creationId="{E4F10247-ACDC-70AD-040B-E1DE92E808F8}"/>
          </ac:grpSpMkLst>
        </pc:grpChg>
        <pc:grpChg chg="add mod">
          <ac:chgData name="TOMMASO CAIAZZI" userId="4467b6bb-f22e-43e1-9cfc-2b9dfdaab12b" providerId="ADAL" clId="{AC95B4A7-EE02-4459-8C3D-53D0FCA89037}" dt="2023-11-13T16:24:26.549" v="333" actId="1076"/>
          <ac:grpSpMkLst>
            <pc:docMk/>
            <pc:sldMk cId="1715701577" sldId="413"/>
            <ac:grpSpMk id="15" creationId="{38F7B1B9-A325-C3E5-5BC0-6FEA7781803D}"/>
          </ac:grpSpMkLst>
        </pc:grpChg>
        <pc:grpChg chg="mod">
          <ac:chgData name="TOMMASO CAIAZZI" userId="4467b6bb-f22e-43e1-9cfc-2b9dfdaab12b" providerId="ADAL" clId="{AC95B4A7-EE02-4459-8C3D-53D0FCA89037}" dt="2023-11-13T16:22:38.943" v="259"/>
          <ac:grpSpMkLst>
            <pc:docMk/>
            <pc:sldMk cId="1715701577" sldId="413"/>
            <ac:grpSpMk id="18" creationId="{B01A2001-F7B1-804F-BC39-5F8CDB73498B}"/>
          </ac:grpSpMkLst>
        </pc:grpChg>
      </pc:sldChg>
      <pc:sldChg chg="addSp modSp add mod">
        <pc:chgData name="TOMMASO CAIAZZI" userId="4467b6bb-f22e-43e1-9cfc-2b9dfdaab12b" providerId="ADAL" clId="{AC95B4A7-EE02-4459-8C3D-53D0FCA89037}" dt="2023-11-13T17:28:14.997" v="1768" actId="20577"/>
        <pc:sldMkLst>
          <pc:docMk/>
          <pc:sldMk cId="2900773227" sldId="414"/>
        </pc:sldMkLst>
        <pc:spChg chg="add mod">
          <ac:chgData name="TOMMASO CAIAZZI" userId="4467b6bb-f22e-43e1-9cfc-2b9dfdaab12b" providerId="ADAL" clId="{AC95B4A7-EE02-4459-8C3D-53D0FCA89037}" dt="2023-11-13T16:31:36.290" v="563" actId="14100"/>
          <ac:spMkLst>
            <pc:docMk/>
            <pc:sldMk cId="2900773227" sldId="414"/>
            <ac:spMk id="14" creationId="{C10F6F2F-7580-9492-4EB5-90A2F400CFC8}"/>
          </ac:spMkLst>
        </pc:spChg>
        <pc:spChg chg="mod">
          <ac:chgData name="TOMMASO CAIAZZI" userId="4467b6bb-f22e-43e1-9cfc-2b9dfdaab12b" providerId="ADAL" clId="{AC95B4A7-EE02-4459-8C3D-53D0FCA89037}" dt="2023-11-13T16:30:03.725" v="540" actId="14100"/>
          <ac:spMkLst>
            <pc:docMk/>
            <pc:sldMk cId="2900773227" sldId="414"/>
            <ac:spMk id="16" creationId="{8375F2A9-AC72-8B87-6BF7-981C001347D2}"/>
          </ac:spMkLst>
        </pc:spChg>
        <pc:spChg chg="mod">
          <ac:chgData name="TOMMASO CAIAZZI" userId="4467b6bb-f22e-43e1-9cfc-2b9dfdaab12b" providerId="ADAL" clId="{AC95B4A7-EE02-4459-8C3D-53D0FCA89037}" dt="2023-11-13T16:29:51.632" v="534" actId="1076"/>
          <ac:spMkLst>
            <pc:docMk/>
            <pc:sldMk cId="2900773227" sldId="414"/>
            <ac:spMk id="17" creationId="{CECE6BD3-20E6-06AD-FF6E-B7FF07921F06}"/>
          </ac:spMkLst>
        </pc:spChg>
        <pc:spChg chg="mod">
          <ac:chgData name="TOMMASO CAIAZZI" userId="4467b6bb-f22e-43e1-9cfc-2b9dfdaab12b" providerId="ADAL" clId="{AC95B4A7-EE02-4459-8C3D-53D0FCA89037}" dt="2023-11-13T16:31:32.147" v="561" actId="14100"/>
          <ac:spMkLst>
            <pc:docMk/>
            <pc:sldMk cId="2900773227" sldId="414"/>
            <ac:spMk id="22" creationId="{6D1B382E-605E-0FE2-5439-63A6B31B6E3B}"/>
          </ac:spMkLst>
        </pc:spChg>
        <pc:spChg chg="add mod">
          <ac:chgData name="TOMMASO CAIAZZI" userId="4467b6bb-f22e-43e1-9cfc-2b9dfdaab12b" providerId="ADAL" clId="{AC95B4A7-EE02-4459-8C3D-53D0FCA89037}" dt="2023-11-13T16:31:49.010" v="569" actId="14100"/>
          <ac:spMkLst>
            <pc:docMk/>
            <pc:sldMk cId="2900773227" sldId="414"/>
            <ac:spMk id="23" creationId="{A21BC03A-18D7-044E-5F44-ECFB887A2F39}"/>
          </ac:spMkLst>
        </pc:spChg>
        <pc:spChg chg="add mod">
          <ac:chgData name="TOMMASO CAIAZZI" userId="4467b6bb-f22e-43e1-9cfc-2b9dfdaab12b" providerId="ADAL" clId="{AC95B4A7-EE02-4459-8C3D-53D0FCA89037}" dt="2023-11-13T17:13:10.847" v="1438" actId="14100"/>
          <ac:spMkLst>
            <pc:docMk/>
            <pc:sldMk cId="2900773227" sldId="414"/>
            <ac:spMk id="24" creationId="{7E7E76EF-2980-985D-B18A-A274316A2ED4}"/>
          </ac:spMkLst>
        </pc:spChg>
        <pc:spChg chg="mod">
          <ac:chgData name="TOMMASO CAIAZZI" userId="4467b6bb-f22e-43e1-9cfc-2b9dfdaab12b" providerId="ADAL" clId="{AC95B4A7-EE02-4459-8C3D-53D0FCA89037}" dt="2023-11-13T17:28:14.997" v="1768" actId="20577"/>
          <ac:spMkLst>
            <pc:docMk/>
            <pc:sldMk cId="2900773227" sldId="414"/>
            <ac:spMk id="16386" creationId="{EF3F927F-1A40-BC91-E39F-FEBC03E021B1}"/>
          </ac:spMkLst>
        </pc:spChg>
        <pc:spChg chg="mod">
          <ac:chgData name="TOMMASO CAIAZZI" userId="4467b6bb-f22e-43e1-9cfc-2b9dfdaab12b" providerId="ADAL" clId="{AC95B4A7-EE02-4459-8C3D-53D0FCA89037}" dt="2023-11-13T16:28:25.744" v="442" actId="5793"/>
          <ac:spMkLst>
            <pc:docMk/>
            <pc:sldMk cId="2900773227" sldId="414"/>
            <ac:spMk id="16387" creationId="{73037276-E4A1-104B-93D3-4087E25E85BE}"/>
          </ac:spMkLst>
        </pc:spChg>
        <pc:grpChg chg="mod">
          <ac:chgData name="TOMMASO CAIAZZI" userId="4467b6bb-f22e-43e1-9cfc-2b9dfdaab12b" providerId="ADAL" clId="{AC95B4A7-EE02-4459-8C3D-53D0FCA89037}" dt="2023-11-13T16:30:07.016" v="541" actId="1076"/>
          <ac:grpSpMkLst>
            <pc:docMk/>
            <pc:sldMk cId="2900773227" sldId="414"/>
            <ac:grpSpMk id="15" creationId="{38F7B1B9-A325-C3E5-5BC0-6FEA7781803D}"/>
          </ac:grpSpMkLst>
        </pc:grpChg>
      </pc:sldChg>
      <pc:sldChg chg="addSp delSp modSp add mod">
        <pc:chgData name="TOMMASO CAIAZZI" userId="4467b6bb-f22e-43e1-9cfc-2b9dfdaab12b" providerId="ADAL" clId="{AC95B4A7-EE02-4459-8C3D-53D0FCA89037}" dt="2023-11-13T17:16:12.453" v="1496" actId="14100"/>
        <pc:sldMkLst>
          <pc:docMk/>
          <pc:sldMk cId="2778224444" sldId="415"/>
        </pc:sldMkLst>
        <pc:spChg chg="mod">
          <ac:chgData name="TOMMASO CAIAZZI" userId="4467b6bb-f22e-43e1-9cfc-2b9dfdaab12b" providerId="ADAL" clId="{AC95B4A7-EE02-4459-8C3D-53D0FCA89037}" dt="2023-11-13T16:44:00.578" v="1135" actId="14100"/>
          <ac:spMkLst>
            <pc:docMk/>
            <pc:sldMk cId="2778224444" sldId="415"/>
            <ac:spMk id="35" creationId="{7346A2E2-95BA-FB41-58D8-A29D93F6C055}"/>
          </ac:spMkLst>
        </pc:spChg>
        <pc:spChg chg="mod">
          <ac:chgData name="TOMMASO CAIAZZI" userId="4467b6bb-f22e-43e1-9cfc-2b9dfdaab12b" providerId="ADAL" clId="{AC95B4A7-EE02-4459-8C3D-53D0FCA89037}" dt="2023-11-13T16:44:23.013" v="1140" actId="14100"/>
          <ac:spMkLst>
            <pc:docMk/>
            <pc:sldMk cId="2778224444" sldId="415"/>
            <ac:spMk id="36" creationId="{8C376D52-17FC-8BAE-2D52-FF8763DE2CCB}"/>
          </ac:spMkLst>
        </pc:spChg>
        <pc:spChg chg="mod">
          <ac:chgData name="TOMMASO CAIAZZI" userId="4467b6bb-f22e-43e1-9cfc-2b9dfdaab12b" providerId="ADAL" clId="{AC95B4A7-EE02-4459-8C3D-53D0FCA89037}" dt="2023-11-13T16:40:13.763" v="1082"/>
          <ac:spMkLst>
            <pc:docMk/>
            <pc:sldMk cId="2778224444" sldId="415"/>
            <ac:spMk id="38" creationId="{3FEFC369-3DBA-C5F0-D3F3-553245D96F74}"/>
          </ac:spMkLst>
        </pc:spChg>
        <pc:spChg chg="mod">
          <ac:chgData name="TOMMASO CAIAZZI" userId="4467b6bb-f22e-43e1-9cfc-2b9dfdaab12b" providerId="ADAL" clId="{AC95B4A7-EE02-4459-8C3D-53D0FCA89037}" dt="2023-11-13T16:40:13.763" v="1082"/>
          <ac:spMkLst>
            <pc:docMk/>
            <pc:sldMk cId="2778224444" sldId="415"/>
            <ac:spMk id="39" creationId="{93003C03-B723-E9D9-8A10-1ECB84F952DC}"/>
          </ac:spMkLst>
        </pc:spChg>
        <pc:spChg chg="mod">
          <ac:chgData name="TOMMASO CAIAZZI" userId="4467b6bb-f22e-43e1-9cfc-2b9dfdaab12b" providerId="ADAL" clId="{AC95B4A7-EE02-4459-8C3D-53D0FCA89037}" dt="2023-11-13T16:40:13.763" v="1082"/>
          <ac:spMkLst>
            <pc:docMk/>
            <pc:sldMk cId="2778224444" sldId="415"/>
            <ac:spMk id="40" creationId="{C83ABAFF-84E0-C8F6-A466-A46C8D2D624C}"/>
          </ac:spMkLst>
        </pc:spChg>
        <pc:spChg chg="mod">
          <ac:chgData name="TOMMASO CAIAZZI" userId="4467b6bb-f22e-43e1-9cfc-2b9dfdaab12b" providerId="ADAL" clId="{AC95B4A7-EE02-4459-8C3D-53D0FCA89037}" dt="2023-11-13T16:43:15.228" v="1126" actId="14100"/>
          <ac:spMkLst>
            <pc:docMk/>
            <pc:sldMk cId="2778224444" sldId="415"/>
            <ac:spMk id="21511" creationId="{3917D189-C5A3-1612-F28D-AA4F0747ABB6}"/>
          </ac:spMkLst>
        </pc:spChg>
        <pc:spChg chg="mod">
          <ac:chgData name="TOMMASO CAIAZZI" userId="4467b6bb-f22e-43e1-9cfc-2b9dfdaab12b" providerId="ADAL" clId="{AC95B4A7-EE02-4459-8C3D-53D0FCA89037}" dt="2023-11-13T16:43:08.848" v="1124" actId="1076"/>
          <ac:spMkLst>
            <pc:docMk/>
            <pc:sldMk cId="2778224444" sldId="415"/>
            <ac:spMk id="21512" creationId="{8397666E-9CCB-85C1-9120-A6E697A571BE}"/>
          </ac:spMkLst>
        </pc:spChg>
        <pc:spChg chg="mod">
          <ac:chgData name="TOMMASO CAIAZZI" userId="4467b6bb-f22e-43e1-9cfc-2b9dfdaab12b" providerId="ADAL" clId="{AC95B4A7-EE02-4459-8C3D-53D0FCA89037}" dt="2023-11-13T17:16:12.453" v="1496" actId="14100"/>
          <ac:spMkLst>
            <pc:docMk/>
            <pc:sldMk cId="2778224444" sldId="415"/>
            <ac:spMk id="21513" creationId="{D874C790-93D7-A7F1-2B57-D471217DD39D}"/>
          </ac:spMkLst>
        </pc:spChg>
        <pc:spChg chg="mod">
          <ac:chgData name="TOMMASO CAIAZZI" userId="4467b6bb-f22e-43e1-9cfc-2b9dfdaab12b" providerId="ADAL" clId="{AC95B4A7-EE02-4459-8C3D-53D0FCA89037}" dt="2023-11-13T16:42:19.754" v="1118" actId="478"/>
          <ac:spMkLst>
            <pc:docMk/>
            <pc:sldMk cId="2778224444" sldId="415"/>
            <ac:spMk id="21514" creationId="{B8FCFD9E-3B62-2A46-97AA-40C5749B3673}"/>
          </ac:spMkLst>
        </pc:spChg>
        <pc:spChg chg="del mod">
          <ac:chgData name="TOMMASO CAIAZZI" userId="4467b6bb-f22e-43e1-9cfc-2b9dfdaab12b" providerId="ADAL" clId="{AC95B4A7-EE02-4459-8C3D-53D0FCA89037}" dt="2023-11-13T16:42:19.754" v="1118" actId="478"/>
          <ac:spMkLst>
            <pc:docMk/>
            <pc:sldMk cId="2778224444" sldId="415"/>
            <ac:spMk id="21515" creationId="{C1F0B3D3-35E5-8DA3-7381-B968508746B1}"/>
          </ac:spMkLst>
        </pc:spChg>
        <pc:spChg chg="mod">
          <ac:chgData name="TOMMASO CAIAZZI" userId="4467b6bb-f22e-43e1-9cfc-2b9dfdaab12b" providerId="ADAL" clId="{AC95B4A7-EE02-4459-8C3D-53D0FCA89037}" dt="2023-11-13T16:42:19.754" v="1118" actId="478"/>
          <ac:spMkLst>
            <pc:docMk/>
            <pc:sldMk cId="2778224444" sldId="415"/>
            <ac:spMk id="21516" creationId="{57D5E027-B73A-8AFF-D3E8-175417B9C191}"/>
          </ac:spMkLst>
        </pc:spChg>
        <pc:spChg chg="mod">
          <ac:chgData name="TOMMASO CAIAZZI" userId="4467b6bb-f22e-43e1-9cfc-2b9dfdaab12b" providerId="ADAL" clId="{AC95B4A7-EE02-4459-8C3D-53D0FCA89037}" dt="2023-11-13T16:42:19.754" v="1118" actId="478"/>
          <ac:spMkLst>
            <pc:docMk/>
            <pc:sldMk cId="2778224444" sldId="415"/>
            <ac:spMk id="21521" creationId="{30D4EF71-9961-85C7-9853-2541D8A4DDE9}"/>
          </ac:spMkLst>
        </pc:spChg>
        <pc:spChg chg="mod">
          <ac:chgData name="TOMMASO CAIAZZI" userId="4467b6bb-f22e-43e1-9cfc-2b9dfdaab12b" providerId="ADAL" clId="{AC95B4A7-EE02-4459-8C3D-53D0FCA89037}" dt="2023-11-13T16:42:19.754" v="1118" actId="478"/>
          <ac:spMkLst>
            <pc:docMk/>
            <pc:sldMk cId="2778224444" sldId="415"/>
            <ac:spMk id="21522" creationId="{FD8866DF-4E04-13ED-1F66-2D251EB9BC5E}"/>
          </ac:spMkLst>
        </pc:spChg>
        <pc:spChg chg="mod">
          <ac:chgData name="TOMMASO CAIAZZI" userId="4467b6bb-f22e-43e1-9cfc-2b9dfdaab12b" providerId="ADAL" clId="{AC95B4A7-EE02-4459-8C3D-53D0FCA89037}" dt="2023-11-13T16:42:19.754" v="1118" actId="478"/>
          <ac:spMkLst>
            <pc:docMk/>
            <pc:sldMk cId="2778224444" sldId="415"/>
            <ac:spMk id="21523" creationId="{3EF920F2-879F-B752-BD72-EC8F5374617E}"/>
          </ac:spMkLst>
        </pc:spChg>
        <pc:spChg chg="mod">
          <ac:chgData name="TOMMASO CAIAZZI" userId="4467b6bb-f22e-43e1-9cfc-2b9dfdaab12b" providerId="ADAL" clId="{AC95B4A7-EE02-4459-8C3D-53D0FCA89037}" dt="2023-11-13T16:42:19.754" v="1118" actId="478"/>
          <ac:spMkLst>
            <pc:docMk/>
            <pc:sldMk cId="2778224444" sldId="415"/>
            <ac:spMk id="21525" creationId="{933A0C48-B86D-5E3E-2022-07048B033AE4}"/>
          </ac:spMkLst>
        </pc:spChg>
        <pc:spChg chg="mod">
          <ac:chgData name="TOMMASO CAIAZZI" userId="4467b6bb-f22e-43e1-9cfc-2b9dfdaab12b" providerId="ADAL" clId="{AC95B4A7-EE02-4459-8C3D-53D0FCA89037}" dt="2023-11-13T16:42:19.754" v="1118" actId="478"/>
          <ac:spMkLst>
            <pc:docMk/>
            <pc:sldMk cId="2778224444" sldId="415"/>
            <ac:spMk id="21526" creationId="{56CA8739-1254-0D22-D26E-CBC3AB85B3DC}"/>
          </ac:spMkLst>
        </pc:spChg>
        <pc:spChg chg="mod">
          <ac:chgData name="TOMMASO CAIAZZI" userId="4467b6bb-f22e-43e1-9cfc-2b9dfdaab12b" providerId="ADAL" clId="{AC95B4A7-EE02-4459-8C3D-53D0FCA89037}" dt="2023-11-13T16:42:19.754" v="1118" actId="478"/>
          <ac:spMkLst>
            <pc:docMk/>
            <pc:sldMk cId="2778224444" sldId="415"/>
            <ac:spMk id="21527" creationId="{F26F3D54-06EB-4111-6C51-6F6871DE1681}"/>
          </ac:spMkLst>
        </pc:spChg>
        <pc:spChg chg="mod">
          <ac:chgData name="TOMMASO CAIAZZI" userId="4467b6bb-f22e-43e1-9cfc-2b9dfdaab12b" providerId="ADAL" clId="{AC95B4A7-EE02-4459-8C3D-53D0FCA89037}" dt="2023-11-13T16:42:19.754" v="1118" actId="478"/>
          <ac:spMkLst>
            <pc:docMk/>
            <pc:sldMk cId="2778224444" sldId="415"/>
            <ac:spMk id="21528" creationId="{4822EEEC-3889-2453-0ED0-7486BE1D3581}"/>
          </ac:spMkLst>
        </pc:spChg>
        <pc:spChg chg="mod">
          <ac:chgData name="TOMMASO CAIAZZI" userId="4467b6bb-f22e-43e1-9cfc-2b9dfdaab12b" providerId="ADAL" clId="{AC95B4A7-EE02-4459-8C3D-53D0FCA89037}" dt="2023-11-13T16:42:19.754" v="1118" actId="478"/>
          <ac:spMkLst>
            <pc:docMk/>
            <pc:sldMk cId="2778224444" sldId="415"/>
            <ac:spMk id="21530" creationId="{E054498F-7142-F957-B502-86316345E950}"/>
          </ac:spMkLst>
        </pc:spChg>
        <pc:spChg chg="mod">
          <ac:chgData name="TOMMASO CAIAZZI" userId="4467b6bb-f22e-43e1-9cfc-2b9dfdaab12b" providerId="ADAL" clId="{AC95B4A7-EE02-4459-8C3D-53D0FCA89037}" dt="2023-11-13T16:42:19.754" v="1118" actId="478"/>
          <ac:spMkLst>
            <pc:docMk/>
            <pc:sldMk cId="2778224444" sldId="415"/>
            <ac:spMk id="21531" creationId="{33B947C8-6FE4-7693-CA7C-E3990778DF5E}"/>
          </ac:spMkLst>
        </pc:spChg>
        <pc:spChg chg="mod">
          <ac:chgData name="TOMMASO CAIAZZI" userId="4467b6bb-f22e-43e1-9cfc-2b9dfdaab12b" providerId="ADAL" clId="{AC95B4A7-EE02-4459-8C3D-53D0FCA89037}" dt="2023-11-13T16:42:19.754" v="1118" actId="478"/>
          <ac:spMkLst>
            <pc:docMk/>
            <pc:sldMk cId="2778224444" sldId="415"/>
            <ac:spMk id="21532" creationId="{93F5DD8E-588B-050C-E09A-5BAE403B30D0}"/>
          </ac:spMkLst>
        </pc:spChg>
        <pc:spChg chg="mod">
          <ac:chgData name="TOMMASO CAIAZZI" userId="4467b6bb-f22e-43e1-9cfc-2b9dfdaab12b" providerId="ADAL" clId="{AC95B4A7-EE02-4459-8C3D-53D0FCA89037}" dt="2023-11-13T16:42:19.754" v="1118" actId="478"/>
          <ac:spMkLst>
            <pc:docMk/>
            <pc:sldMk cId="2778224444" sldId="415"/>
            <ac:spMk id="21533" creationId="{09734A96-0CAD-9551-DB85-6C24C524737F}"/>
          </ac:spMkLst>
        </pc:spChg>
        <pc:spChg chg="mod">
          <ac:chgData name="TOMMASO CAIAZZI" userId="4467b6bb-f22e-43e1-9cfc-2b9dfdaab12b" providerId="ADAL" clId="{AC95B4A7-EE02-4459-8C3D-53D0FCA89037}" dt="2023-11-13T16:42:19.754" v="1118" actId="478"/>
          <ac:spMkLst>
            <pc:docMk/>
            <pc:sldMk cId="2778224444" sldId="415"/>
            <ac:spMk id="21534" creationId="{DB461384-0E93-3BE7-3071-A86C5DF37215}"/>
          </ac:spMkLst>
        </pc:spChg>
        <pc:spChg chg="mod">
          <ac:chgData name="TOMMASO CAIAZZI" userId="4467b6bb-f22e-43e1-9cfc-2b9dfdaab12b" providerId="ADAL" clId="{AC95B4A7-EE02-4459-8C3D-53D0FCA89037}" dt="2023-11-13T16:42:19.754" v="1118" actId="478"/>
          <ac:spMkLst>
            <pc:docMk/>
            <pc:sldMk cId="2778224444" sldId="415"/>
            <ac:spMk id="21535" creationId="{CE8356FB-1E6F-664A-7486-73F403C11BF0}"/>
          </ac:spMkLst>
        </pc:spChg>
        <pc:spChg chg="mod">
          <ac:chgData name="TOMMASO CAIAZZI" userId="4467b6bb-f22e-43e1-9cfc-2b9dfdaab12b" providerId="ADAL" clId="{AC95B4A7-EE02-4459-8C3D-53D0FCA89037}" dt="2023-11-13T16:42:19.754" v="1118" actId="478"/>
          <ac:spMkLst>
            <pc:docMk/>
            <pc:sldMk cId="2778224444" sldId="415"/>
            <ac:spMk id="21536" creationId="{7D26074C-D367-3F5D-3F3E-34D0A480407F}"/>
          </ac:spMkLst>
        </pc:spChg>
        <pc:spChg chg="mod">
          <ac:chgData name="TOMMASO CAIAZZI" userId="4467b6bb-f22e-43e1-9cfc-2b9dfdaab12b" providerId="ADAL" clId="{AC95B4A7-EE02-4459-8C3D-53D0FCA89037}" dt="2023-11-13T16:42:19.754" v="1118" actId="478"/>
          <ac:spMkLst>
            <pc:docMk/>
            <pc:sldMk cId="2778224444" sldId="415"/>
            <ac:spMk id="21537" creationId="{DFCCE0BD-1B35-33B4-C968-D5E2D4B7CFFF}"/>
          </ac:spMkLst>
        </pc:spChg>
        <pc:grpChg chg="add mod ord">
          <ac:chgData name="TOMMASO CAIAZZI" userId="4467b6bb-f22e-43e1-9cfc-2b9dfdaab12b" providerId="ADAL" clId="{AC95B4A7-EE02-4459-8C3D-53D0FCA89037}" dt="2023-11-13T16:43:49.490" v="1132" actId="14100"/>
          <ac:grpSpMkLst>
            <pc:docMk/>
            <pc:sldMk cId="2778224444" sldId="415"/>
            <ac:grpSpMk id="34" creationId="{C48C37B1-68F7-5BC7-42E3-0493EBBAD992}"/>
          </ac:grpSpMkLst>
        </pc:grpChg>
        <pc:grpChg chg="mod">
          <ac:chgData name="TOMMASO CAIAZZI" userId="4467b6bb-f22e-43e1-9cfc-2b9dfdaab12b" providerId="ADAL" clId="{AC95B4A7-EE02-4459-8C3D-53D0FCA89037}" dt="2023-11-13T16:40:13.763" v="1082"/>
          <ac:grpSpMkLst>
            <pc:docMk/>
            <pc:sldMk cId="2778224444" sldId="415"/>
            <ac:grpSpMk id="37" creationId="{78A86064-55E2-6D23-54BD-70708F5232B2}"/>
          </ac:grpSpMkLst>
        </pc:grpChg>
        <pc:grpChg chg="del mod">
          <ac:chgData name="TOMMASO CAIAZZI" userId="4467b6bb-f22e-43e1-9cfc-2b9dfdaab12b" providerId="ADAL" clId="{AC95B4A7-EE02-4459-8C3D-53D0FCA89037}" dt="2023-11-13T16:42:22.712" v="1119" actId="478"/>
          <ac:grpSpMkLst>
            <pc:docMk/>
            <pc:sldMk cId="2778224444" sldId="415"/>
            <ac:grpSpMk id="21510" creationId="{C95E7E3C-81FB-AE8F-3865-62C370C20F5E}"/>
          </ac:grpSpMkLst>
        </pc:grpChg>
        <pc:grpChg chg="mod">
          <ac:chgData name="TOMMASO CAIAZZI" userId="4467b6bb-f22e-43e1-9cfc-2b9dfdaab12b" providerId="ADAL" clId="{AC95B4A7-EE02-4459-8C3D-53D0FCA89037}" dt="2023-11-13T16:42:19.754" v="1118" actId="478"/>
          <ac:grpSpMkLst>
            <pc:docMk/>
            <pc:sldMk cId="2778224444" sldId="415"/>
            <ac:grpSpMk id="21517" creationId="{203523FA-7A66-68DF-6A6B-88750E9FEB17}"/>
          </ac:grpSpMkLst>
        </pc:grpChg>
        <pc:grpChg chg="mod">
          <ac:chgData name="TOMMASO CAIAZZI" userId="4467b6bb-f22e-43e1-9cfc-2b9dfdaab12b" providerId="ADAL" clId="{AC95B4A7-EE02-4459-8C3D-53D0FCA89037}" dt="2023-11-13T16:42:19.754" v="1118" actId="478"/>
          <ac:grpSpMkLst>
            <pc:docMk/>
            <pc:sldMk cId="2778224444" sldId="415"/>
            <ac:grpSpMk id="21518" creationId="{416B55D3-9ABF-9194-6DDB-6FAA71707A05}"/>
          </ac:grpSpMkLst>
        </pc:grpChg>
        <pc:grpChg chg="mod">
          <ac:chgData name="TOMMASO CAIAZZI" userId="4467b6bb-f22e-43e1-9cfc-2b9dfdaab12b" providerId="ADAL" clId="{AC95B4A7-EE02-4459-8C3D-53D0FCA89037}" dt="2023-11-13T16:42:19.754" v="1118" actId="478"/>
          <ac:grpSpMkLst>
            <pc:docMk/>
            <pc:sldMk cId="2778224444" sldId="415"/>
            <ac:grpSpMk id="21519" creationId="{FFB3F96B-A881-2B2E-98AD-A0E27CF32D84}"/>
          </ac:grpSpMkLst>
        </pc:grpChg>
        <pc:grpChg chg="mod">
          <ac:chgData name="TOMMASO CAIAZZI" userId="4467b6bb-f22e-43e1-9cfc-2b9dfdaab12b" providerId="ADAL" clId="{AC95B4A7-EE02-4459-8C3D-53D0FCA89037}" dt="2023-11-13T16:42:19.754" v="1118" actId="478"/>
          <ac:grpSpMkLst>
            <pc:docMk/>
            <pc:sldMk cId="2778224444" sldId="415"/>
            <ac:grpSpMk id="21520" creationId="{1005BACD-834A-882E-56E7-4791EF62A2D7}"/>
          </ac:grpSpMkLst>
        </pc:grpChg>
        <pc:grpChg chg="mod">
          <ac:chgData name="TOMMASO CAIAZZI" userId="4467b6bb-f22e-43e1-9cfc-2b9dfdaab12b" providerId="ADAL" clId="{AC95B4A7-EE02-4459-8C3D-53D0FCA89037}" dt="2023-11-13T16:42:19.754" v="1118" actId="478"/>
          <ac:grpSpMkLst>
            <pc:docMk/>
            <pc:sldMk cId="2778224444" sldId="415"/>
            <ac:grpSpMk id="21524" creationId="{C5F8136B-8057-FCE3-20A6-E6D827A99A06}"/>
          </ac:grpSpMkLst>
        </pc:grpChg>
        <pc:grpChg chg="mod">
          <ac:chgData name="TOMMASO CAIAZZI" userId="4467b6bb-f22e-43e1-9cfc-2b9dfdaab12b" providerId="ADAL" clId="{AC95B4A7-EE02-4459-8C3D-53D0FCA89037}" dt="2023-11-13T16:42:19.754" v="1118" actId="478"/>
          <ac:grpSpMkLst>
            <pc:docMk/>
            <pc:sldMk cId="2778224444" sldId="415"/>
            <ac:grpSpMk id="21529" creationId="{D7D8717F-0C25-181A-CDFA-A080601A8EAE}"/>
          </ac:grpSpMkLst>
        </pc:grpChg>
      </pc:sldChg>
      <pc:sldChg chg="addSp delSp modSp add mod chgLayout">
        <pc:chgData name="TOMMASO CAIAZZI" userId="4467b6bb-f22e-43e1-9cfc-2b9dfdaab12b" providerId="ADAL" clId="{AC95B4A7-EE02-4459-8C3D-53D0FCA89037}" dt="2023-11-13T17:31:12.599" v="1854" actId="700"/>
        <pc:sldMkLst>
          <pc:docMk/>
          <pc:sldMk cId="2023477470" sldId="416"/>
        </pc:sldMkLst>
        <pc:spChg chg="mod ord">
          <ac:chgData name="TOMMASO CAIAZZI" userId="4467b6bb-f22e-43e1-9cfc-2b9dfdaab12b" providerId="ADAL" clId="{AC95B4A7-EE02-4459-8C3D-53D0FCA89037}" dt="2023-11-13T17:31:12.599" v="1854" actId="700"/>
          <ac:spMkLst>
            <pc:docMk/>
            <pc:sldMk cId="2023477470" sldId="416"/>
            <ac:spMk id="32" creationId="{8F1DB8D9-492D-0808-3316-B4C6E3400E8E}"/>
          </ac:spMkLst>
        </pc:spChg>
        <pc:spChg chg="mod ord">
          <ac:chgData name="TOMMASO CAIAZZI" userId="4467b6bb-f22e-43e1-9cfc-2b9dfdaab12b" providerId="ADAL" clId="{AC95B4A7-EE02-4459-8C3D-53D0FCA89037}" dt="2023-11-13T17:31:12.599" v="1854" actId="700"/>
          <ac:spMkLst>
            <pc:docMk/>
            <pc:sldMk cId="2023477470" sldId="416"/>
            <ac:spMk id="33" creationId="{6B096DCF-F593-3357-7DF5-D6F97188B9CE}"/>
          </ac:spMkLst>
        </pc:spChg>
        <pc:spChg chg="mod">
          <ac:chgData name="TOMMASO CAIAZZI" userId="4467b6bb-f22e-43e1-9cfc-2b9dfdaab12b" providerId="ADAL" clId="{AC95B4A7-EE02-4459-8C3D-53D0FCA89037}" dt="2023-11-13T17:00:45.340" v="1243" actId="14100"/>
          <ac:spMkLst>
            <pc:docMk/>
            <pc:sldMk cId="2023477470" sldId="416"/>
            <ac:spMk id="35" creationId="{BDFBCCD2-0318-8FDD-7961-4D13F39661D2}"/>
          </ac:spMkLst>
        </pc:spChg>
        <pc:spChg chg="mod">
          <ac:chgData name="TOMMASO CAIAZZI" userId="4467b6bb-f22e-43e1-9cfc-2b9dfdaab12b" providerId="ADAL" clId="{AC95B4A7-EE02-4459-8C3D-53D0FCA89037}" dt="2023-11-13T17:00:06.054" v="1228"/>
          <ac:spMkLst>
            <pc:docMk/>
            <pc:sldMk cId="2023477470" sldId="416"/>
            <ac:spMk id="36" creationId="{16CE5967-AE3A-6E49-E737-E37CE633E32C}"/>
          </ac:spMkLst>
        </pc:spChg>
        <pc:spChg chg="mod">
          <ac:chgData name="TOMMASO CAIAZZI" userId="4467b6bb-f22e-43e1-9cfc-2b9dfdaab12b" providerId="ADAL" clId="{AC95B4A7-EE02-4459-8C3D-53D0FCA89037}" dt="2023-11-13T17:00:06.054" v="1228"/>
          <ac:spMkLst>
            <pc:docMk/>
            <pc:sldMk cId="2023477470" sldId="416"/>
            <ac:spMk id="38" creationId="{B6439501-5F13-8E25-9F56-119710915D1C}"/>
          </ac:spMkLst>
        </pc:spChg>
        <pc:spChg chg="mod">
          <ac:chgData name="TOMMASO CAIAZZI" userId="4467b6bb-f22e-43e1-9cfc-2b9dfdaab12b" providerId="ADAL" clId="{AC95B4A7-EE02-4459-8C3D-53D0FCA89037}" dt="2023-11-13T17:00:06.054" v="1228"/>
          <ac:spMkLst>
            <pc:docMk/>
            <pc:sldMk cId="2023477470" sldId="416"/>
            <ac:spMk id="39" creationId="{3DEC0471-01D0-C584-68DC-04FA16703E1E}"/>
          </ac:spMkLst>
        </pc:spChg>
        <pc:spChg chg="mod">
          <ac:chgData name="TOMMASO CAIAZZI" userId="4467b6bb-f22e-43e1-9cfc-2b9dfdaab12b" providerId="ADAL" clId="{AC95B4A7-EE02-4459-8C3D-53D0FCA89037}" dt="2023-11-13T17:00:06.054" v="1228"/>
          <ac:spMkLst>
            <pc:docMk/>
            <pc:sldMk cId="2023477470" sldId="416"/>
            <ac:spMk id="40" creationId="{162062A4-3A5F-2E5F-C1E6-2AE6EE784669}"/>
          </ac:spMkLst>
        </pc:spChg>
        <pc:spChg chg="add mod">
          <ac:chgData name="TOMMASO CAIAZZI" userId="4467b6bb-f22e-43e1-9cfc-2b9dfdaab12b" providerId="ADAL" clId="{AC95B4A7-EE02-4459-8C3D-53D0FCA89037}" dt="2023-11-13T17:05:09.627" v="1310" actId="14100"/>
          <ac:spMkLst>
            <pc:docMk/>
            <pc:sldMk cId="2023477470" sldId="416"/>
            <ac:spMk id="41" creationId="{29D4DADB-795B-36F8-DC72-8EA4FB3E7C26}"/>
          </ac:spMkLst>
        </pc:spChg>
        <pc:spChg chg="mod ord">
          <ac:chgData name="TOMMASO CAIAZZI" userId="4467b6bb-f22e-43e1-9cfc-2b9dfdaab12b" providerId="ADAL" clId="{AC95B4A7-EE02-4459-8C3D-53D0FCA89037}" dt="2023-11-13T17:31:12.599" v="1854" actId="700"/>
          <ac:spMkLst>
            <pc:docMk/>
            <pc:sldMk cId="2023477470" sldId="416"/>
            <ac:spMk id="27653" creationId="{55C45E03-5159-FEE8-E566-25BE67511105}"/>
          </ac:spMkLst>
        </pc:spChg>
        <pc:spChg chg="mod ord">
          <ac:chgData name="TOMMASO CAIAZZI" userId="4467b6bb-f22e-43e1-9cfc-2b9dfdaab12b" providerId="ADAL" clId="{AC95B4A7-EE02-4459-8C3D-53D0FCA89037}" dt="2023-11-13T17:31:12.599" v="1854" actId="700"/>
          <ac:spMkLst>
            <pc:docMk/>
            <pc:sldMk cId="2023477470" sldId="416"/>
            <ac:spMk id="27654" creationId="{1195F3D8-FF0D-E27F-C046-B65E6EF99309}"/>
          </ac:spMkLst>
        </pc:spChg>
        <pc:spChg chg="mod">
          <ac:chgData name="TOMMASO CAIAZZI" userId="4467b6bb-f22e-43e1-9cfc-2b9dfdaab12b" providerId="ADAL" clId="{AC95B4A7-EE02-4459-8C3D-53D0FCA89037}" dt="2023-11-13T17:03:54.051" v="1256" actId="14100"/>
          <ac:spMkLst>
            <pc:docMk/>
            <pc:sldMk cId="2023477470" sldId="416"/>
            <ac:spMk id="27656" creationId="{A3A143A8-05C3-AA5B-F8D7-CC60AC06199A}"/>
          </ac:spMkLst>
        </pc:spChg>
        <pc:spChg chg="mod">
          <ac:chgData name="TOMMASO CAIAZZI" userId="4467b6bb-f22e-43e1-9cfc-2b9dfdaab12b" providerId="ADAL" clId="{AC95B4A7-EE02-4459-8C3D-53D0FCA89037}" dt="2023-11-13T17:00:17.707" v="1233" actId="1076"/>
          <ac:spMkLst>
            <pc:docMk/>
            <pc:sldMk cId="2023477470" sldId="416"/>
            <ac:spMk id="27658" creationId="{6F0BCFDD-768B-BC68-F632-E07AC3C01412}"/>
          </ac:spMkLst>
        </pc:spChg>
        <pc:spChg chg="mod">
          <ac:chgData name="TOMMASO CAIAZZI" userId="4467b6bb-f22e-43e1-9cfc-2b9dfdaab12b" providerId="ADAL" clId="{AC95B4A7-EE02-4459-8C3D-53D0FCA89037}" dt="2023-11-13T17:00:17.707" v="1233" actId="1076"/>
          <ac:spMkLst>
            <pc:docMk/>
            <pc:sldMk cId="2023477470" sldId="416"/>
            <ac:spMk id="27659" creationId="{6255C363-B4D5-4AE1-D45A-EBCE223E3D7B}"/>
          </ac:spMkLst>
        </pc:spChg>
        <pc:spChg chg="mod">
          <ac:chgData name="TOMMASO CAIAZZI" userId="4467b6bb-f22e-43e1-9cfc-2b9dfdaab12b" providerId="ADAL" clId="{AC95B4A7-EE02-4459-8C3D-53D0FCA89037}" dt="2023-11-13T17:00:17.707" v="1233" actId="1076"/>
          <ac:spMkLst>
            <pc:docMk/>
            <pc:sldMk cId="2023477470" sldId="416"/>
            <ac:spMk id="27660" creationId="{6C8CC65E-EF08-B193-657C-900E2253D89F}"/>
          </ac:spMkLst>
        </pc:spChg>
        <pc:spChg chg="mod">
          <ac:chgData name="TOMMASO CAIAZZI" userId="4467b6bb-f22e-43e1-9cfc-2b9dfdaab12b" providerId="ADAL" clId="{AC95B4A7-EE02-4459-8C3D-53D0FCA89037}" dt="2023-11-13T17:00:17.707" v="1233" actId="1076"/>
          <ac:spMkLst>
            <pc:docMk/>
            <pc:sldMk cId="2023477470" sldId="416"/>
            <ac:spMk id="27665" creationId="{40010022-5380-B3F7-F1B2-B48AA074735F}"/>
          </ac:spMkLst>
        </pc:spChg>
        <pc:spChg chg="mod">
          <ac:chgData name="TOMMASO CAIAZZI" userId="4467b6bb-f22e-43e1-9cfc-2b9dfdaab12b" providerId="ADAL" clId="{AC95B4A7-EE02-4459-8C3D-53D0FCA89037}" dt="2023-11-13T17:00:17.707" v="1233" actId="1076"/>
          <ac:spMkLst>
            <pc:docMk/>
            <pc:sldMk cId="2023477470" sldId="416"/>
            <ac:spMk id="27666" creationId="{A372C9BE-91BE-8791-FB56-91602474036E}"/>
          </ac:spMkLst>
        </pc:spChg>
        <pc:spChg chg="mod">
          <ac:chgData name="TOMMASO CAIAZZI" userId="4467b6bb-f22e-43e1-9cfc-2b9dfdaab12b" providerId="ADAL" clId="{AC95B4A7-EE02-4459-8C3D-53D0FCA89037}" dt="2023-11-13T17:00:17.707" v="1233" actId="1076"/>
          <ac:spMkLst>
            <pc:docMk/>
            <pc:sldMk cId="2023477470" sldId="416"/>
            <ac:spMk id="27667" creationId="{33F5A9A3-656E-7A2C-D0F6-4DEA43B653F5}"/>
          </ac:spMkLst>
        </pc:spChg>
        <pc:spChg chg="mod">
          <ac:chgData name="TOMMASO CAIAZZI" userId="4467b6bb-f22e-43e1-9cfc-2b9dfdaab12b" providerId="ADAL" clId="{AC95B4A7-EE02-4459-8C3D-53D0FCA89037}" dt="2023-11-13T17:00:17.707" v="1233" actId="1076"/>
          <ac:spMkLst>
            <pc:docMk/>
            <pc:sldMk cId="2023477470" sldId="416"/>
            <ac:spMk id="27669" creationId="{E2CAED82-72C6-FEE2-BDDC-4CED4C4817DB}"/>
          </ac:spMkLst>
        </pc:spChg>
        <pc:spChg chg="mod">
          <ac:chgData name="TOMMASO CAIAZZI" userId="4467b6bb-f22e-43e1-9cfc-2b9dfdaab12b" providerId="ADAL" clId="{AC95B4A7-EE02-4459-8C3D-53D0FCA89037}" dt="2023-11-13T17:00:17.707" v="1233" actId="1076"/>
          <ac:spMkLst>
            <pc:docMk/>
            <pc:sldMk cId="2023477470" sldId="416"/>
            <ac:spMk id="27670" creationId="{C5BC9828-AE30-A3C3-5E99-FC03A77F19D7}"/>
          </ac:spMkLst>
        </pc:spChg>
        <pc:spChg chg="mod">
          <ac:chgData name="TOMMASO CAIAZZI" userId="4467b6bb-f22e-43e1-9cfc-2b9dfdaab12b" providerId="ADAL" clId="{AC95B4A7-EE02-4459-8C3D-53D0FCA89037}" dt="2023-11-13T17:00:17.707" v="1233" actId="1076"/>
          <ac:spMkLst>
            <pc:docMk/>
            <pc:sldMk cId="2023477470" sldId="416"/>
            <ac:spMk id="27671" creationId="{F88460DD-75D1-9489-785E-02D0D3FD52D5}"/>
          </ac:spMkLst>
        </pc:spChg>
        <pc:spChg chg="mod">
          <ac:chgData name="TOMMASO CAIAZZI" userId="4467b6bb-f22e-43e1-9cfc-2b9dfdaab12b" providerId="ADAL" clId="{AC95B4A7-EE02-4459-8C3D-53D0FCA89037}" dt="2023-11-13T17:00:17.707" v="1233" actId="1076"/>
          <ac:spMkLst>
            <pc:docMk/>
            <pc:sldMk cId="2023477470" sldId="416"/>
            <ac:spMk id="27672" creationId="{EB44D5B0-D4B0-C87F-5C0C-7DFF8B269CD4}"/>
          </ac:spMkLst>
        </pc:spChg>
        <pc:spChg chg="mod">
          <ac:chgData name="TOMMASO CAIAZZI" userId="4467b6bb-f22e-43e1-9cfc-2b9dfdaab12b" providerId="ADAL" clId="{AC95B4A7-EE02-4459-8C3D-53D0FCA89037}" dt="2023-11-13T17:00:17.707" v="1233" actId="1076"/>
          <ac:spMkLst>
            <pc:docMk/>
            <pc:sldMk cId="2023477470" sldId="416"/>
            <ac:spMk id="27674" creationId="{6B2895D7-8D5C-91BA-188C-FC8F12F6BB14}"/>
          </ac:spMkLst>
        </pc:spChg>
        <pc:spChg chg="mod">
          <ac:chgData name="TOMMASO CAIAZZI" userId="4467b6bb-f22e-43e1-9cfc-2b9dfdaab12b" providerId="ADAL" clId="{AC95B4A7-EE02-4459-8C3D-53D0FCA89037}" dt="2023-11-13T17:00:17.707" v="1233" actId="1076"/>
          <ac:spMkLst>
            <pc:docMk/>
            <pc:sldMk cId="2023477470" sldId="416"/>
            <ac:spMk id="27675" creationId="{68E9E5D8-9AD3-C797-653C-70B5A9741B85}"/>
          </ac:spMkLst>
        </pc:spChg>
        <pc:spChg chg="mod">
          <ac:chgData name="TOMMASO CAIAZZI" userId="4467b6bb-f22e-43e1-9cfc-2b9dfdaab12b" providerId="ADAL" clId="{AC95B4A7-EE02-4459-8C3D-53D0FCA89037}" dt="2023-11-13T17:00:17.707" v="1233" actId="1076"/>
          <ac:spMkLst>
            <pc:docMk/>
            <pc:sldMk cId="2023477470" sldId="416"/>
            <ac:spMk id="27676" creationId="{42DFE151-0090-5C5A-E8A7-6F9426DD38AA}"/>
          </ac:spMkLst>
        </pc:spChg>
        <pc:spChg chg="mod">
          <ac:chgData name="TOMMASO CAIAZZI" userId="4467b6bb-f22e-43e1-9cfc-2b9dfdaab12b" providerId="ADAL" clId="{AC95B4A7-EE02-4459-8C3D-53D0FCA89037}" dt="2023-11-13T17:00:17.707" v="1233" actId="1076"/>
          <ac:spMkLst>
            <pc:docMk/>
            <pc:sldMk cId="2023477470" sldId="416"/>
            <ac:spMk id="27677" creationId="{25C48B53-FD35-843B-D83A-FF1CDC22D205}"/>
          </ac:spMkLst>
        </pc:spChg>
        <pc:spChg chg="mod">
          <ac:chgData name="TOMMASO CAIAZZI" userId="4467b6bb-f22e-43e1-9cfc-2b9dfdaab12b" providerId="ADAL" clId="{AC95B4A7-EE02-4459-8C3D-53D0FCA89037}" dt="2023-11-13T17:00:17.707" v="1233" actId="1076"/>
          <ac:spMkLst>
            <pc:docMk/>
            <pc:sldMk cId="2023477470" sldId="416"/>
            <ac:spMk id="27678" creationId="{24802DDE-E7CE-39D4-3104-AC22B49C4616}"/>
          </ac:spMkLst>
        </pc:spChg>
        <pc:spChg chg="mod">
          <ac:chgData name="TOMMASO CAIAZZI" userId="4467b6bb-f22e-43e1-9cfc-2b9dfdaab12b" providerId="ADAL" clId="{AC95B4A7-EE02-4459-8C3D-53D0FCA89037}" dt="2023-11-13T17:00:17.707" v="1233" actId="1076"/>
          <ac:spMkLst>
            <pc:docMk/>
            <pc:sldMk cId="2023477470" sldId="416"/>
            <ac:spMk id="27679" creationId="{5D1D57B2-C785-2F87-FAF2-33170FD17488}"/>
          </ac:spMkLst>
        </pc:spChg>
        <pc:spChg chg="mod">
          <ac:chgData name="TOMMASO CAIAZZI" userId="4467b6bb-f22e-43e1-9cfc-2b9dfdaab12b" providerId="ADAL" clId="{AC95B4A7-EE02-4459-8C3D-53D0FCA89037}" dt="2023-11-13T17:00:17.707" v="1233" actId="1076"/>
          <ac:spMkLst>
            <pc:docMk/>
            <pc:sldMk cId="2023477470" sldId="416"/>
            <ac:spMk id="27680" creationId="{A7F432FA-CAAC-ABEB-0DD8-85536F8CB921}"/>
          </ac:spMkLst>
        </pc:spChg>
        <pc:spChg chg="mod">
          <ac:chgData name="TOMMASO CAIAZZI" userId="4467b6bb-f22e-43e1-9cfc-2b9dfdaab12b" providerId="ADAL" clId="{AC95B4A7-EE02-4459-8C3D-53D0FCA89037}" dt="2023-11-13T17:00:17.707" v="1233" actId="1076"/>
          <ac:spMkLst>
            <pc:docMk/>
            <pc:sldMk cId="2023477470" sldId="416"/>
            <ac:spMk id="27681" creationId="{A434991B-6640-0EC5-59F4-33711885B852}"/>
          </ac:spMkLst>
        </pc:spChg>
        <pc:grpChg chg="add mod">
          <ac:chgData name="TOMMASO CAIAZZI" userId="4467b6bb-f22e-43e1-9cfc-2b9dfdaab12b" providerId="ADAL" clId="{AC95B4A7-EE02-4459-8C3D-53D0FCA89037}" dt="2023-11-13T17:00:50.566" v="1244" actId="1076"/>
          <ac:grpSpMkLst>
            <pc:docMk/>
            <pc:sldMk cId="2023477470" sldId="416"/>
            <ac:grpSpMk id="34" creationId="{514D633C-71D1-54DA-8023-7FCA57267FEE}"/>
          </ac:grpSpMkLst>
        </pc:grpChg>
        <pc:grpChg chg="mod">
          <ac:chgData name="TOMMASO CAIAZZI" userId="4467b6bb-f22e-43e1-9cfc-2b9dfdaab12b" providerId="ADAL" clId="{AC95B4A7-EE02-4459-8C3D-53D0FCA89037}" dt="2023-11-13T17:00:06.054" v="1228"/>
          <ac:grpSpMkLst>
            <pc:docMk/>
            <pc:sldMk cId="2023477470" sldId="416"/>
            <ac:grpSpMk id="37" creationId="{BDCDF492-07F3-E8D4-B9A1-F02E568FFD15}"/>
          </ac:grpSpMkLst>
        </pc:grpChg>
        <pc:grpChg chg="del mod">
          <ac:chgData name="TOMMASO CAIAZZI" userId="4467b6bb-f22e-43e1-9cfc-2b9dfdaab12b" providerId="ADAL" clId="{AC95B4A7-EE02-4459-8C3D-53D0FCA89037}" dt="2023-11-13T17:00:18.918" v="1234" actId="478"/>
          <ac:grpSpMkLst>
            <pc:docMk/>
            <pc:sldMk cId="2023477470" sldId="416"/>
            <ac:grpSpMk id="27655" creationId="{7CC7592E-AD3B-2B65-9FB7-051A894614C3}"/>
          </ac:grpSpMkLst>
        </pc:grpChg>
        <pc:grpChg chg="mod">
          <ac:chgData name="TOMMASO CAIAZZI" userId="4467b6bb-f22e-43e1-9cfc-2b9dfdaab12b" providerId="ADAL" clId="{AC95B4A7-EE02-4459-8C3D-53D0FCA89037}" dt="2023-11-13T17:00:17.707" v="1233" actId="1076"/>
          <ac:grpSpMkLst>
            <pc:docMk/>
            <pc:sldMk cId="2023477470" sldId="416"/>
            <ac:grpSpMk id="27661" creationId="{CDA67EAA-96AB-0901-2BC9-59A5C10E4418}"/>
          </ac:grpSpMkLst>
        </pc:grpChg>
        <pc:grpChg chg="mod">
          <ac:chgData name="TOMMASO CAIAZZI" userId="4467b6bb-f22e-43e1-9cfc-2b9dfdaab12b" providerId="ADAL" clId="{AC95B4A7-EE02-4459-8C3D-53D0FCA89037}" dt="2023-11-13T17:00:17.707" v="1233" actId="1076"/>
          <ac:grpSpMkLst>
            <pc:docMk/>
            <pc:sldMk cId="2023477470" sldId="416"/>
            <ac:grpSpMk id="27662" creationId="{78F1E7B1-4179-3F37-6FD1-1EA8929E4D63}"/>
          </ac:grpSpMkLst>
        </pc:grpChg>
        <pc:grpChg chg="mod">
          <ac:chgData name="TOMMASO CAIAZZI" userId="4467b6bb-f22e-43e1-9cfc-2b9dfdaab12b" providerId="ADAL" clId="{AC95B4A7-EE02-4459-8C3D-53D0FCA89037}" dt="2023-11-13T17:00:17.707" v="1233" actId="1076"/>
          <ac:grpSpMkLst>
            <pc:docMk/>
            <pc:sldMk cId="2023477470" sldId="416"/>
            <ac:grpSpMk id="27663" creationId="{E7DB5792-DB2C-27D9-BF99-08C3AEF5D937}"/>
          </ac:grpSpMkLst>
        </pc:grpChg>
        <pc:grpChg chg="mod">
          <ac:chgData name="TOMMASO CAIAZZI" userId="4467b6bb-f22e-43e1-9cfc-2b9dfdaab12b" providerId="ADAL" clId="{AC95B4A7-EE02-4459-8C3D-53D0FCA89037}" dt="2023-11-13T17:00:17.707" v="1233" actId="1076"/>
          <ac:grpSpMkLst>
            <pc:docMk/>
            <pc:sldMk cId="2023477470" sldId="416"/>
            <ac:grpSpMk id="27664" creationId="{34D9D333-41AC-CD20-7E86-40557FD3669D}"/>
          </ac:grpSpMkLst>
        </pc:grpChg>
        <pc:grpChg chg="mod">
          <ac:chgData name="TOMMASO CAIAZZI" userId="4467b6bb-f22e-43e1-9cfc-2b9dfdaab12b" providerId="ADAL" clId="{AC95B4A7-EE02-4459-8C3D-53D0FCA89037}" dt="2023-11-13T17:00:17.707" v="1233" actId="1076"/>
          <ac:grpSpMkLst>
            <pc:docMk/>
            <pc:sldMk cId="2023477470" sldId="416"/>
            <ac:grpSpMk id="27668" creationId="{EA4B3AF5-AAC3-F4AA-EE4D-01004D723CBD}"/>
          </ac:grpSpMkLst>
        </pc:grpChg>
        <pc:grpChg chg="mod">
          <ac:chgData name="TOMMASO CAIAZZI" userId="4467b6bb-f22e-43e1-9cfc-2b9dfdaab12b" providerId="ADAL" clId="{AC95B4A7-EE02-4459-8C3D-53D0FCA89037}" dt="2023-11-13T17:00:17.707" v="1233" actId="1076"/>
          <ac:grpSpMkLst>
            <pc:docMk/>
            <pc:sldMk cId="2023477470" sldId="416"/>
            <ac:grpSpMk id="27673" creationId="{3FC3C750-BA7B-D0C6-BD24-9471D7C4C649}"/>
          </ac:grpSpMkLst>
        </pc:grpChg>
      </pc:sldChg>
      <pc:sldChg chg="addSp delSp modSp add mod chgLayout">
        <pc:chgData name="TOMMASO CAIAZZI" userId="4467b6bb-f22e-43e1-9cfc-2b9dfdaab12b" providerId="ADAL" clId="{AC95B4A7-EE02-4459-8C3D-53D0FCA89037}" dt="2023-11-13T17:36:32.013" v="2157" actId="166"/>
        <pc:sldMkLst>
          <pc:docMk/>
          <pc:sldMk cId="714015552" sldId="417"/>
        </pc:sldMkLst>
        <pc:spChg chg="mod ord">
          <ac:chgData name="TOMMASO CAIAZZI" userId="4467b6bb-f22e-43e1-9cfc-2b9dfdaab12b" providerId="ADAL" clId="{AC95B4A7-EE02-4459-8C3D-53D0FCA89037}" dt="2023-11-13T17:31:45.721" v="1857" actId="700"/>
          <ac:spMkLst>
            <pc:docMk/>
            <pc:sldMk cId="714015552" sldId="417"/>
            <ac:spMk id="60" creationId="{320875C6-0D5C-6F07-5FA7-88E028470790}"/>
          </ac:spMkLst>
        </pc:spChg>
        <pc:spChg chg="mod ord">
          <ac:chgData name="TOMMASO CAIAZZI" userId="4467b6bb-f22e-43e1-9cfc-2b9dfdaab12b" providerId="ADAL" clId="{AC95B4A7-EE02-4459-8C3D-53D0FCA89037}" dt="2023-11-13T17:31:45.721" v="1857" actId="700"/>
          <ac:spMkLst>
            <pc:docMk/>
            <pc:sldMk cId="714015552" sldId="417"/>
            <ac:spMk id="61" creationId="{96D5B185-E82B-863E-2304-1E2533E4F0D1}"/>
          </ac:spMkLst>
        </pc:spChg>
        <pc:spChg chg="mod">
          <ac:chgData name="TOMMASO CAIAZZI" userId="4467b6bb-f22e-43e1-9cfc-2b9dfdaab12b" providerId="ADAL" clId="{AC95B4A7-EE02-4459-8C3D-53D0FCA89037}" dt="2023-11-13T17:08:22.222" v="1372"/>
          <ac:spMkLst>
            <pc:docMk/>
            <pc:sldMk cId="714015552" sldId="417"/>
            <ac:spMk id="63" creationId="{33742E37-6844-3DE2-099E-1FC992EB6E49}"/>
          </ac:spMkLst>
        </pc:spChg>
        <pc:spChg chg="mod">
          <ac:chgData name="TOMMASO CAIAZZI" userId="4467b6bb-f22e-43e1-9cfc-2b9dfdaab12b" providerId="ADAL" clId="{AC95B4A7-EE02-4459-8C3D-53D0FCA89037}" dt="2023-11-13T17:06:27.300" v="1344" actId="1076"/>
          <ac:spMkLst>
            <pc:docMk/>
            <pc:sldMk cId="714015552" sldId="417"/>
            <ac:spMk id="64" creationId="{298CD1EA-72AE-9F39-2387-07AF6BE44E03}"/>
          </ac:spMkLst>
        </pc:spChg>
        <pc:spChg chg="mod">
          <ac:chgData name="TOMMASO CAIAZZI" userId="4467b6bb-f22e-43e1-9cfc-2b9dfdaab12b" providerId="ADAL" clId="{AC95B4A7-EE02-4459-8C3D-53D0FCA89037}" dt="2023-11-13T17:05:54.396" v="1313"/>
          <ac:spMkLst>
            <pc:docMk/>
            <pc:sldMk cId="714015552" sldId="417"/>
            <ac:spMk id="66" creationId="{42FEEA29-DF45-4C8F-A94F-EC1C53672EE9}"/>
          </ac:spMkLst>
        </pc:spChg>
        <pc:spChg chg="mod">
          <ac:chgData name="TOMMASO CAIAZZI" userId="4467b6bb-f22e-43e1-9cfc-2b9dfdaab12b" providerId="ADAL" clId="{AC95B4A7-EE02-4459-8C3D-53D0FCA89037}" dt="2023-11-13T17:05:54.396" v="1313"/>
          <ac:spMkLst>
            <pc:docMk/>
            <pc:sldMk cId="714015552" sldId="417"/>
            <ac:spMk id="67" creationId="{2D0094C5-DED4-013A-F9FC-5B9F9A91B5D9}"/>
          </ac:spMkLst>
        </pc:spChg>
        <pc:spChg chg="mod">
          <ac:chgData name="TOMMASO CAIAZZI" userId="4467b6bb-f22e-43e1-9cfc-2b9dfdaab12b" providerId="ADAL" clId="{AC95B4A7-EE02-4459-8C3D-53D0FCA89037}" dt="2023-11-13T17:05:54.396" v="1313"/>
          <ac:spMkLst>
            <pc:docMk/>
            <pc:sldMk cId="714015552" sldId="417"/>
            <ac:spMk id="68" creationId="{7BAF1451-421B-046C-CD7C-2910D999F309}"/>
          </ac:spMkLst>
        </pc:spChg>
        <pc:spChg chg="mod">
          <ac:chgData name="TOMMASO CAIAZZI" userId="4467b6bb-f22e-43e1-9cfc-2b9dfdaab12b" providerId="ADAL" clId="{AC95B4A7-EE02-4459-8C3D-53D0FCA89037}" dt="2023-11-13T17:06:04.377" v="1335"/>
          <ac:spMkLst>
            <pc:docMk/>
            <pc:sldMk cId="714015552" sldId="417"/>
            <ac:spMk id="70" creationId="{433A137B-0983-2E44-0F08-BD0DD5663C73}"/>
          </ac:spMkLst>
        </pc:spChg>
        <pc:spChg chg="mod">
          <ac:chgData name="TOMMASO CAIAZZI" userId="4467b6bb-f22e-43e1-9cfc-2b9dfdaab12b" providerId="ADAL" clId="{AC95B4A7-EE02-4459-8C3D-53D0FCA89037}" dt="2023-11-13T17:06:04.377" v="1335"/>
          <ac:spMkLst>
            <pc:docMk/>
            <pc:sldMk cId="714015552" sldId="417"/>
            <ac:spMk id="71" creationId="{E5D00685-2C7F-5B02-AFAA-C729E6E272E8}"/>
          </ac:spMkLst>
        </pc:spChg>
        <pc:spChg chg="mod">
          <ac:chgData name="TOMMASO CAIAZZI" userId="4467b6bb-f22e-43e1-9cfc-2b9dfdaab12b" providerId="ADAL" clId="{AC95B4A7-EE02-4459-8C3D-53D0FCA89037}" dt="2023-11-13T17:06:04.377" v="1335"/>
          <ac:spMkLst>
            <pc:docMk/>
            <pc:sldMk cId="714015552" sldId="417"/>
            <ac:spMk id="73" creationId="{1BBAC187-C873-28DD-DC1D-07ED28F6C675}"/>
          </ac:spMkLst>
        </pc:spChg>
        <pc:spChg chg="mod">
          <ac:chgData name="TOMMASO CAIAZZI" userId="4467b6bb-f22e-43e1-9cfc-2b9dfdaab12b" providerId="ADAL" clId="{AC95B4A7-EE02-4459-8C3D-53D0FCA89037}" dt="2023-11-13T17:06:04.377" v="1335"/>
          <ac:spMkLst>
            <pc:docMk/>
            <pc:sldMk cId="714015552" sldId="417"/>
            <ac:spMk id="74" creationId="{7840CAE4-D14C-D101-2FFC-EE322D1DB62A}"/>
          </ac:spMkLst>
        </pc:spChg>
        <pc:spChg chg="mod">
          <ac:chgData name="TOMMASO CAIAZZI" userId="4467b6bb-f22e-43e1-9cfc-2b9dfdaab12b" providerId="ADAL" clId="{AC95B4A7-EE02-4459-8C3D-53D0FCA89037}" dt="2023-11-13T17:06:04.377" v="1335"/>
          <ac:spMkLst>
            <pc:docMk/>
            <pc:sldMk cId="714015552" sldId="417"/>
            <ac:spMk id="75" creationId="{DAAB88E5-7BE1-E5B6-BE82-1F4B6004CB37}"/>
          </ac:spMkLst>
        </pc:spChg>
        <pc:spChg chg="add del mod">
          <ac:chgData name="TOMMASO CAIAZZI" userId="4467b6bb-f22e-43e1-9cfc-2b9dfdaab12b" providerId="ADAL" clId="{AC95B4A7-EE02-4459-8C3D-53D0FCA89037}" dt="2023-11-13T17:07:16.101" v="1356"/>
          <ac:spMkLst>
            <pc:docMk/>
            <pc:sldMk cId="714015552" sldId="417"/>
            <ac:spMk id="76" creationId="{CDAF753D-2FAF-AE38-AA28-C28BF30ED403}"/>
          </ac:spMkLst>
        </pc:spChg>
        <pc:spChg chg="mod">
          <ac:chgData name="TOMMASO CAIAZZI" userId="4467b6bb-f22e-43e1-9cfc-2b9dfdaab12b" providerId="ADAL" clId="{AC95B4A7-EE02-4459-8C3D-53D0FCA89037}" dt="2023-11-13T17:09:15.504" v="1386" actId="14100"/>
          <ac:spMkLst>
            <pc:docMk/>
            <pc:sldMk cId="714015552" sldId="417"/>
            <ac:spMk id="78" creationId="{F36FE27C-5297-B27F-5177-9A29E7AC289B}"/>
          </ac:spMkLst>
        </pc:spChg>
        <pc:spChg chg="add del mod">
          <ac:chgData name="TOMMASO CAIAZZI" userId="4467b6bb-f22e-43e1-9cfc-2b9dfdaab12b" providerId="ADAL" clId="{AC95B4A7-EE02-4459-8C3D-53D0FCA89037}" dt="2023-11-13T17:09:18.162" v="1388" actId="1076"/>
          <ac:spMkLst>
            <pc:docMk/>
            <pc:sldMk cId="714015552" sldId="417"/>
            <ac:spMk id="79" creationId="{A40B1B01-1FAA-BEFE-8460-BDB9AE2B2CD5}"/>
          </ac:spMkLst>
        </pc:spChg>
        <pc:spChg chg="mod">
          <ac:chgData name="TOMMASO CAIAZZI" userId="4467b6bb-f22e-43e1-9cfc-2b9dfdaab12b" providerId="ADAL" clId="{AC95B4A7-EE02-4459-8C3D-53D0FCA89037}" dt="2023-11-13T17:08:27.976" v="1373"/>
          <ac:spMkLst>
            <pc:docMk/>
            <pc:sldMk cId="714015552" sldId="417"/>
            <ac:spMk id="81" creationId="{9C403AB4-B2A9-F229-C74C-2726296EEF71}"/>
          </ac:spMkLst>
        </pc:spChg>
        <pc:spChg chg="mod">
          <ac:chgData name="TOMMASO CAIAZZI" userId="4467b6bb-f22e-43e1-9cfc-2b9dfdaab12b" providerId="ADAL" clId="{AC95B4A7-EE02-4459-8C3D-53D0FCA89037}" dt="2023-11-13T17:08:27.976" v="1373"/>
          <ac:spMkLst>
            <pc:docMk/>
            <pc:sldMk cId="714015552" sldId="417"/>
            <ac:spMk id="82" creationId="{C667253F-0D31-7620-1E34-E1EE0C5BE235}"/>
          </ac:spMkLst>
        </pc:spChg>
        <pc:spChg chg="mod">
          <ac:chgData name="TOMMASO CAIAZZI" userId="4467b6bb-f22e-43e1-9cfc-2b9dfdaab12b" providerId="ADAL" clId="{AC95B4A7-EE02-4459-8C3D-53D0FCA89037}" dt="2023-11-13T17:08:27.976" v="1373"/>
          <ac:spMkLst>
            <pc:docMk/>
            <pc:sldMk cId="714015552" sldId="417"/>
            <ac:spMk id="83" creationId="{F083EEEF-4561-796E-C7B1-0B8A8929F4BE}"/>
          </ac:spMkLst>
        </pc:spChg>
        <pc:spChg chg="del mod">
          <ac:chgData name="TOMMASO CAIAZZI" userId="4467b6bb-f22e-43e1-9cfc-2b9dfdaab12b" providerId="ADAL" clId="{AC95B4A7-EE02-4459-8C3D-53D0FCA89037}" dt="2023-11-13T17:32:02.193" v="1861" actId="478"/>
          <ac:spMkLst>
            <pc:docMk/>
            <pc:sldMk cId="714015552" sldId="417"/>
            <ac:spMk id="28676" creationId="{62A56744-EC21-4D8C-E965-24E98C30CC74}"/>
          </ac:spMkLst>
        </pc:spChg>
        <pc:spChg chg="mod ord">
          <ac:chgData name="TOMMASO CAIAZZI" userId="4467b6bb-f22e-43e1-9cfc-2b9dfdaab12b" providerId="ADAL" clId="{AC95B4A7-EE02-4459-8C3D-53D0FCA89037}" dt="2023-11-13T17:31:52.106" v="1858" actId="20577"/>
          <ac:spMkLst>
            <pc:docMk/>
            <pc:sldMk cId="714015552" sldId="417"/>
            <ac:spMk id="28677" creationId="{8FD7A9B2-3C3B-4F10-ABF4-14C5C7C5797F}"/>
          </ac:spMkLst>
        </pc:spChg>
        <pc:spChg chg="mod ord">
          <ac:chgData name="TOMMASO CAIAZZI" userId="4467b6bb-f22e-43e1-9cfc-2b9dfdaab12b" providerId="ADAL" clId="{AC95B4A7-EE02-4459-8C3D-53D0FCA89037}" dt="2023-11-13T17:31:45.721" v="1857" actId="700"/>
          <ac:spMkLst>
            <pc:docMk/>
            <pc:sldMk cId="714015552" sldId="417"/>
            <ac:spMk id="28678" creationId="{9A334A64-EACC-6B93-B45A-63EF13828316}"/>
          </ac:spMkLst>
        </pc:spChg>
        <pc:spChg chg="mod">
          <ac:chgData name="TOMMASO CAIAZZI" userId="4467b6bb-f22e-43e1-9cfc-2b9dfdaab12b" providerId="ADAL" clId="{AC95B4A7-EE02-4459-8C3D-53D0FCA89037}" dt="2023-11-13T17:07:47.405" v="1370" actId="14100"/>
          <ac:spMkLst>
            <pc:docMk/>
            <pc:sldMk cId="714015552" sldId="417"/>
            <ac:spMk id="28681" creationId="{5B74222B-803E-FF78-B884-E66E689E566E}"/>
          </ac:spMkLst>
        </pc:spChg>
        <pc:spChg chg="mod">
          <ac:chgData name="TOMMASO CAIAZZI" userId="4467b6bb-f22e-43e1-9cfc-2b9dfdaab12b" providerId="ADAL" clId="{AC95B4A7-EE02-4459-8C3D-53D0FCA89037}" dt="2023-11-13T17:07:39.975" v="1364" actId="14100"/>
          <ac:spMkLst>
            <pc:docMk/>
            <pc:sldMk cId="714015552" sldId="417"/>
            <ac:spMk id="28682" creationId="{977DC20A-B553-3521-D64A-1315F1D95E80}"/>
          </ac:spMkLst>
        </pc:spChg>
        <pc:spChg chg="mod ord">
          <ac:chgData name="TOMMASO CAIAZZI" userId="4467b6bb-f22e-43e1-9cfc-2b9dfdaab12b" providerId="ADAL" clId="{AC95B4A7-EE02-4459-8C3D-53D0FCA89037}" dt="2023-11-13T17:36:32.013" v="2157" actId="166"/>
          <ac:spMkLst>
            <pc:docMk/>
            <pc:sldMk cId="714015552" sldId="417"/>
            <ac:spMk id="28683" creationId="{1E1DACFF-02D6-04DB-4809-339F31045513}"/>
          </ac:spMkLst>
        </pc:spChg>
        <pc:spChg chg="mod ord">
          <ac:chgData name="TOMMASO CAIAZZI" userId="4467b6bb-f22e-43e1-9cfc-2b9dfdaab12b" providerId="ADAL" clId="{AC95B4A7-EE02-4459-8C3D-53D0FCA89037}" dt="2023-11-13T17:36:32.013" v="2157" actId="166"/>
          <ac:spMkLst>
            <pc:docMk/>
            <pc:sldMk cId="714015552" sldId="417"/>
            <ac:spMk id="28684" creationId="{68927D15-D282-C323-8AC4-6058D1D31CDC}"/>
          </ac:spMkLst>
        </pc:spChg>
        <pc:spChg chg="del">
          <ac:chgData name="TOMMASO CAIAZZI" userId="4467b6bb-f22e-43e1-9cfc-2b9dfdaab12b" providerId="ADAL" clId="{AC95B4A7-EE02-4459-8C3D-53D0FCA89037}" dt="2023-11-13T17:31:57.071" v="1859" actId="478"/>
          <ac:spMkLst>
            <pc:docMk/>
            <pc:sldMk cId="714015552" sldId="417"/>
            <ac:spMk id="28685" creationId="{11323368-F662-1FF4-85C2-30A46AF1AB0F}"/>
          </ac:spMkLst>
        </pc:spChg>
        <pc:spChg chg="mod">
          <ac:chgData name="TOMMASO CAIAZZI" userId="4467b6bb-f22e-43e1-9cfc-2b9dfdaab12b" providerId="ADAL" clId="{AC95B4A7-EE02-4459-8C3D-53D0FCA89037}" dt="2023-11-13T17:06:35.509" v="1346" actId="1076"/>
          <ac:spMkLst>
            <pc:docMk/>
            <pc:sldMk cId="714015552" sldId="417"/>
            <ac:spMk id="28710" creationId="{E8FF2C28-61D9-B73F-8E30-CDABC79D6A2C}"/>
          </ac:spMkLst>
        </pc:spChg>
        <pc:spChg chg="mod">
          <ac:chgData name="TOMMASO CAIAZZI" userId="4467b6bb-f22e-43e1-9cfc-2b9dfdaab12b" providerId="ADAL" clId="{AC95B4A7-EE02-4459-8C3D-53D0FCA89037}" dt="2023-11-13T17:06:35.509" v="1346" actId="1076"/>
          <ac:spMkLst>
            <pc:docMk/>
            <pc:sldMk cId="714015552" sldId="417"/>
            <ac:spMk id="28711" creationId="{420720A7-F7FA-1C2F-CE65-302C4561BCE8}"/>
          </ac:spMkLst>
        </pc:spChg>
        <pc:spChg chg="mod">
          <ac:chgData name="TOMMASO CAIAZZI" userId="4467b6bb-f22e-43e1-9cfc-2b9dfdaab12b" providerId="ADAL" clId="{AC95B4A7-EE02-4459-8C3D-53D0FCA89037}" dt="2023-11-13T17:06:35.509" v="1346" actId="1076"/>
          <ac:spMkLst>
            <pc:docMk/>
            <pc:sldMk cId="714015552" sldId="417"/>
            <ac:spMk id="28712" creationId="{0DBD4F9F-2923-972E-6593-29C0D3C3CB60}"/>
          </ac:spMkLst>
        </pc:spChg>
        <pc:spChg chg="mod">
          <ac:chgData name="TOMMASO CAIAZZI" userId="4467b6bb-f22e-43e1-9cfc-2b9dfdaab12b" providerId="ADAL" clId="{AC95B4A7-EE02-4459-8C3D-53D0FCA89037}" dt="2023-11-13T17:06:35.509" v="1346" actId="1076"/>
          <ac:spMkLst>
            <pc:docMk/>
            <pc:sldMk cId="714015552" sldId="417"/>
            <ac:spMk id="28717" creationId="{E7C3EF89-E5B8-5E1E-A1BF-DA09F97B366F}"/>
          </ac:spMkLst>
        </pc:spChg>
        <pc:spChg chg="mod">
          <ac:chgData name="TOMMASO CAIAZZI" userId="4467b6bb-f22e-43e1-9cfc-2b9dfdaab12b" providerId="ADAL" clId="{AC95B4A7-EE02-4459-8C3D-53D0FCA89037}" dt="2023-11-13T17:06:35.509" v="1346" actId="1076"/>
          <ac:spMkLst>
            <pc:docMk/>
            <pc:sldMk cId="714015552" sldId="417"/>
            <ac:spMk id="28718" creationId="{652CCDF8-A8AB-FF6F-785A-496444704FB3}"/>
          </ac:spMkLst>
        </pc:spChg>
        <pc:spChg chg="mod">
          <ac:chgData name="TOMMASO CAIAZZI" userId="4467b6bb-f22e-43e1-9cfc-2b9dfdaab12b" providerId="ADAL" clId="{AC95B4A7-EE02-4459-8C3D-53D0FCA89037}" dt="2023-11-13T17:06:35.509" v="1346" actId="1076"/>
          <ac:spMkLst>
            <pc:docMk/>
            <pc:sldMk cId="714015552" sldId="417"/>
            <ac:spMk id="28719" creationId="{E7F5E6F0-A48F-AF4F-87E9-1F20B1EBAF93}"/>
          </ac:spMkLst>
        </pc:spChg>
        <pc:spChg chg="mod">
          <ac:chgData name="TOMMASO CAIAZZI" userId="4467b6bb-f22e-43e1-9cfc-2b9dfdaab12b" providerId="ADAL" clId="{AC95B4A7-EE02-4459-8C3D-53D0FCA89037}" dt="2023-11-13T17:06:35.509" v="1346" actId="1076"/>
          <ac:spMkLst>
            <pc:docMk/>
            <pc:sldMk cId="714015552" sldId="417"/>
            <ac:spMk id="28721" creationId="{27F90548-B4FA-AF85-1F0C-260D151F0277}"/>
          </ac:spMkLst>
        </pc:spChg>
        <pc:spChg chg="mod">
          <ac:chgData name="TOMMASO CAIAZZI" userId="4467b6bb-f22e-43e1-9cfc-2b9dfdaab12b" providerId="ADAL" clId="{AC95B4A7-EE02-4459-8C3D-53D0FCA89037}" dt="2023-11-13T17:06:35.509" v="1346" actId="1076"/>
          <ac:spMkLst>
            <pc:docMk/>
            <pc:sldMk cId="714015552" sldId="417"/>
            <ac:spMk id="28722" creationId="{BC647039-5CA2-EBBE-FC58-5456C16F954D}"/>
          </ac:spMkLst>
        </pc:spChg>
        <pc:spChg chg="mod">
          <ac:chgData name="TOMMASO CAIAZZI" userId="4467b6bb-f22e-43e1-9cfc-2b9dfdaab12b" providerId="ADAL" clId="{AC95B4A7-EE02-4459-8C3D-53D0FCA89037}" dt="2023-11-13T17:06:35.509" v="1346" actId="1076"/>
          <ac:spMkLst>
            <pc:docMk/>
            <pc:sldMk cId="714015552" sldId="417"/>
            <ac:spMk id="28723" creationId="{07CBCF4B-C2F7-7637-235A-BD8E32B4AC54}"/>
          </ac:spMkLst>
        </pc:spChg>
        <pc:spChg chg="mod">
          <ac:chgData name="TOMMASO CAIAZZI" userId="4467b6bb-f22e-43e1-9cfc-2b9dfdaab12b" providerId="ADAL" clId="{AC95B4A7-EE02-4459-8C3D-53D0FCA89037}" dt="2023-11-13T17:06:35.509" v="1346" actId="1076"/>
          <ac:spMkLst>
            <pc:docMk/>
            <pc:sldMk cId="714015552" sldId="417"/>
            <ac:spMk id="28724" creationId="{DBC90FBB-2B32-FF88-4B50-B5E2600BD205}"/>
          </ac:spMkLst>
        </pc:spChg>
        <pc:spChg chg="mod">
          <ac:chgData name="TOMMASO CAIAZZI" userId="4467b6bb-f22e-43e1-9cfc-2b9dfdaab12b" providerId="ADAL" clId="{AC95B4A7-EE02-4459-8C3D-53D0FCA89037}" dt="2023-11-13T17:06:35.509" v="1346" actId="1076"/>
          <ac:spMkLst>
            <pc:docMk/>
            <pc:sldMk cId="714015552" sldId="417"/>
            <ac:spMk id="28726" creationId="{D2283DEF-CF35-69E7-0694-4B43D7284F18}"/>
          </ac:spMkLst>
        </pc:spChg>
        <pc:spChg chg="mod">
          <ac:chgData name="TOMMASO CAIAZZI" userId="4467b6bb-f22e-43e1-9cfc-2b9dfdaab12b" providerId="ADAL" clId="{AC95B4A7-EE02-4459-8C3D-53D0FCA89037}" dt="2023-11-13T17:06:35.509" v="1346" actId="1076"/>
          <ac:spMkLst>
            <pc:docMk/>
            <pc:sldMk cId="714015552" sldId="417"/>
            <ac:spMk id="28727" creationId="{9FBB8CC3-E759-6AE6-523A-2BF53D5EE3ED}"/>
          </ac:spMkLst>
        </pc:spChg>
        <pc:spChg chg="mod">
          <ac:chgData name="TOMMASO CAIAZZI" userId="4467b6bb-f22e-43e1-9cfc-2b9dfdaab12b" providerId="ADAL" clId="{AC95B4A7-EE02-4459-8C3D-53D0FCA89037}" dt="2023-11-13T17:06:35.509" v="1346" actId="1076"/>
          <ac:spMkLst>
            <pc:docMk/>
            <pc:sldMk cId="714015552" sldId="417"/>
            <ac:spMk id="28728" creationId="{3E7239E8-C68C-4A46-6CF0-56A1474614D3}"/>
          </ac:spMkLst>
        </pc:spChg>
        <pc:spChg chg="mod">
          <ac:chgData name="TOMMASO CAIAZZI" userId="4467b6bb-f22e-43e1-9cfc-2b9dfdaab12b" providerId="ADAL" clId="{AC95B4A7-EE02-4459-8C3D-53D0FCA89037}" dt="2023-11-13T17:06:35.509" v="1346" actId="1076"/>
          <ac:spMkLst>
            <pc:docMk/>
            <pc:sldMk cId="714015552" sldId="417"/>
            <ac:spMk id="28729" creationId="{45FFFDE3-A5D9-8CD4-0120-AC760A087675}"/>
          </ac:spMkLst>
        </pc:spChg>
        <pc:spChg chg="mod">
          <ac:chgData name="TOMMASO CAIAZZI" userId="4467b6bb-f22e-43e1-9cfc-2b9dfdaab12b" providerId="ADAL" clId="{AC95B4A7-EE02-4459-8C3D-53D0FCA89037}" dt="2023-11-13T17:06:35.509" v="1346" actId="1076"/>
          <ac:spMkLst>
            <pc:docMk/>
            <pc:sldMk cId="714015552" sldId="417"/>
            <ac:spMk id="28730" creationId="{93BEF893-5787-5757-347E-382F4BD35CAA}"/>
          </ac:spMkLst>
        </pc:spChg>
        <pc:spChg chg="mod">
          <ac:chgData name="TOMMASO CAIAZZI" userId="4467b6bb-f22e-43e1-9cfc-2b9dfdaab12b" providerId="ADAL" clId="{AC95B4A7-EE02-4459-8C3D-53D0FCA89037}" dt="2023-11-13T17:06:35.509" v="1346" actId="1076"/>
          <ac:spMkLst>
            <pc:docMk/>
            <pc:sldMk cId="714015552" sldId="417"/>
            <ac:spMk id="28731" creationId="{DA465618-8F45-0439-2590-CF939A96D2AE}"/>
          </ac:spMkLst>
        </pc:spChg>
        <pc:spChg chg="mod">
          <ac:chgData name="TOMMASO CAIAZZI" userId="4467b6bb-f22e-43e1-9cfc-2b9dfdaab12b" providerId="ADAL" clId="{AC95B4A7-EE02-4459-8C3D-53D0FCA89037}" dt="2023-11-13T17:06:35.509" v="1346" actId="1076"/>
          <ac:spMkLst>
            <pc:docMk/>
            <pc:sldMk cId="714015552" sldId="417"/>
            <ac:spMk id="28732" creationId="{B517819A-3F17-4214-5422-6BDFF4C348AC}"/>
          </ac:spMkLst>
        </pc:spChg>
        <pc:spChg chg="mod">
          <ac:chgData name="TOMMASO CAIAZZI" userId="4467b6bb-f22e-43e1-9cfc-2b9dfdaab12b" providerId="ADAL" clId="{AC95B4A7-EE02-4459-8C3D-53D0FCA89037}" dt="2023-11-13T17:06:35.509" v="1346" actId="1076"/>
          <ac:spMkLst>
            <pc:docMk/>
            <pc:sldMk cId="714015552" sldId="417"/>
            <ac:spMk id="28733" creationId="{E980E71B-0600-8F44-FE9A-7F30D54E199C}"/>
          </ac:spMkLst>
        </pc:spChg>
        <pc:grpChg chg="add mod ord">
          <ac:chgData name="TOMMASO CAIAZZI" userId="4467b6bb-f22e-43e1-9cfc-2b9dfdaab12b" providerId="ADAL" clId="{AC95B4A7-EE02-4459-8C3D-53D0FCA89037}" dt="2023-11-13T17:06:39.893" v="1347" actId="1076"/>
          <ac:grpSpMkLst>
            <pc:docMk/>
            <pc:sldMk cId="714015552" sldId="417"/>
            <ac:grpSpMk id="62" creationId="{C696C34A-26D9-19C6-893C-BF27C773043A}"/>
          </ac:grpSpMkLst>
        </pc:grpChg>
        <pc:grpChg chg="mod">
          <ac:chgData name="TOMMASO CAIAZZI" userId="4467b6bb-f22e-43e1-9cfc-2b9dfdaab12b" providerId="ADAL" clId="{AC95B4A7-EE02-4459-8C3D-53D0FCA89037}" dt="2023-11-13T17:05:54.396" v="1313"/>
          <ac:grpSpMkLst>
            <pc:docMk/>
            <pc:sldMk cId="714015552" sldId="417"/>
            <ac:grpSpMk id="65" creationId="{79133F26-37E9-B7B2-C5B7-B65B20D07099}"/>
          </ac:grpSpMkLst>
        </pc:grpChg>
        <pc:grpChg chg="add del mod">
          <ac:chgData name="TOMMASO CAIAZZI" userId="4467b6bb-f22e-43e1-9cfc-2b9dfdaab12b" providerId="ADAL" clId="{AC95B4A7-EE02-4459-8C3D-53D0FCA89037}" dt="2023-11-13T17:06:04.893" v="1336"/>
          <ac:grpSpMkLst>
            <pc:docMk/>
            <pc:sldMk cId="714015552" sldId="417"/>
            <ac:grpSpMk id="69" creationId="{149FEC03-F932-6FA1-4354-1B4319E87EE1}"/>
          </ac:grpSpMkLst>
        </pc:grpChg>
        <pc:grpChg chg="mod">
          <ac:chgData name="TOMMASO CAIAZZI" userId="4467b6bb-f22e-43e1-9cfc-2b9dfdaab12b" providerId="ADAL" clId="{AC95B4A7-EE02-4459-8C3D-53D0FCA89037}" dt="2023-11-13T17:06:04.377" v="1335"/>
          <ac:grpSpMkLst>
            <pc:docMk/>
            <pc:sldMk cId="714015552" sldId="417"/>
            <ac:grpSpMk id="72" creationId="{DE3FE28C-B104-3031-3FC0-C6CF2A89F7D6}"/>
          </ac:grpSpMkLst>
        </pc:grpChg>
        <pc:grpChg chg="add mod ord">
          <ac:chgData name="TOMMASO CAIAZZI" userId="4467b6bb-f22e-43e1-9cfc-2b9dfdaab12b" providerId="ADAL" clId="{AC95B4A7-EE02-4459-8C3D-53D0FCA89037}" dt="2023-11-13T17:36:32.013" v="2157" actId="166"/>
          <ac:grpSpMkLst>
            <pc:docMk/>
            <pc:sldMk cId="714015552" sldId="417"/>
            <ac:grpSpMk id="77" creationId="{A6225F15-4BC3-FAF1-5A29-8241D82A4D11}"/>
          </ac:grpSpMkLst>
        </pc:grpChg>
        <pc:grpChg chg="mod">
          <ac:chgData name="TOMMASO CAIAZZI" userId="4467b6bb-f22e-43e1-9cfc-2b9dfdaab12b" providerId="ADAL" clId="{AC95B4A7-EE02-4459-8C3D-53D0FCA89037}" dt="2023-11-13T17:08:27.976" v="1373"/>
          <ac:grpSpMkLst>
            <pc:docMk/>
            <pc:sldMk cId="714015552" sldId="417"/>
            <ac:grpSpMk id="80" creationId="{FB7C8FDF-6C85-A4FF-FF1B-4E1F747A529C}"/>
          </ac:grpSpMkLst>
        </pc:grpChg>
        <pc:grpChg chg="del mod">
          <ac:chgData name="TOMMASO CAIAZZI" userId="4467b6bb-f22e-43e1-9cfc-2b9dfdaab12b" providerId="ADAL" clId="{AC95B4A7-EE02-4459-8C3D-53D0FCA89037}" dt="2023-11-13T17:31:39.814" v="1856" actId="478"/>
          <ac:grpSpMkLst>
            <pc:docMk/>
            <pc:sldMk cId="714015552" sldId="417"/>
            <ac:grpSpMk id="28679" creationId="{7BE1EC47-019D-ED01-7254-0FC9BDD8D26A}"/>
          </ac:grpSpMkLst>
        </pc:grpChg>
        <pc:grpChg chg="del">
          <ac:chgData name="TOMMASO CAIAZZI" userId="4467b6bb-f22e-43e1-9cfc-2b9dfdaab12b" providerId="ADAL" clId="{AC95B4A7-EE02-4459-8C3D-53D0FCA89037}" dt="2023-11-13T17:09:28.460" v="1391" actId="478"/>
          <ac:grpSpMkLst>
            <pc:docMk/>
            <pc:sldMk cId="714015552" sldId="417"/>
            <ac:grpSpMk id="28680" creationId="{43E838DF-ECEA-27AF-B455-9D116E747A1D}"/>
          </ac:grpSpMkLst>
        </pc:grpChg>
        <pc:grpChg chg="mod">
          <ac:chgData name="TOMMASO CAIAZZI" userId="4467b6bb-f22e-43e1-9cfc-2b9dfdaab12b" providerId="ADAL" clId="{AC95B4A7-EE02-4459-8C3D-53D0FCA89037}" dt="2023-11-13T17:06:35.509" v="1346" actId="1076"/>
          <ac:grpSpMkLst>
            <pc:docMk/>
            <pc:sldMk cId="714015552" sldId="417"/>
            <ac:grpSpMk id="28713" creationId="{3A9CF9BB-544C-16EB-3919-CBCD627D4E75}"/>
          </ac:grpSpMkLst>
        </pc:grpChg>
        <pc:grpChg chg="mod">
          <ac:chgData name="TOMMASO CAIAZZI" userId="4467b6bb-f22e-43e1-9cfc-2b9dfdaab12b" providerId="ADAL" clId="{AC95B4A7-EE02-4459-8C3D-53D0FCA89037}" dt="2023-11-13T17:06:35.509" v="1346" actId="1076"/>
          <ac:grpSpMkLst>
            <pc:docMk/>
            <pc:sldMk cId="714015552" sldId="417"/>
            <ac:grpSpMk id="28714" creationId="{EB3F0270-0E68-2FC3-21E9-73FCC07297F8}"/>
          </ac:grpSpMkLst>
        </pc:grpChg>
        <pc:grpChg chg="mod">
          <ac:chgData name="TOMMASO CAIAZZI" userId="4467b6bb-f22e-43e1-9cfc-2b9dfdaab12b" providerId="ADAL" clId="{AC95B4A7-EE02-4459-8C3D-53D0FCA89037}" dt="2023-11-13T17:06:35.509" v="1346" actId="1076"/>
          <ac:grpSpMkLst>
            <pc:docMk/>
            <pc:sldMk cId="714015552" sldId="417"/>
            <ac:grpSpMk id="28715" creationId="{D6E4EA06-CDFB-DADE-2463-87167630E012}"/>
          </ac:grpSpMkLst>
        </pc:grpChg>
        <pc:grpChg chg="mod">
          <ac:chgData name="TOMMASO CAIAZZI" userId="4467b6bb-f22e-43e1-9cfc-2b9dfdaab12b" providerId="ADAL" clId="{AC95B4A7-EE02-4459-8C3D-53D0FCA89037}" dt="2023-11-13T17:06:35.509" v="1346" actId="1076"/>
          <ac:grpSpMkLst>
            <pc:docMk/>
            <pc:sldMk cId="714015552" sldId="417"/>
            <ac:grpSpMk id="28716" creationId="{40A0121D-013F-B6C0-0C01-30E2F4EDD675}"/>
          </ac:grpSpMkLst>
        </pc:grpChg>
        <pc:grpChg chg="mod">
          <ac:chgData name="TOMMASO CAIAZZI" userId="4467b6bb-f22e-43e1-9cfc-2b9dfdaab12b" providerId="ADAL" clId="{AC95B4A7-EE02-4459-8C3D-53D0FCA89037}" dt="2023-11-13T17:06:35.509" v="1346" actId="1076"/>
          <ac:grpSpMkLst>
            <pc:docMk/>
            <pc:sldMk cId="714015552" sldId="417"/>
            <ac:grpSpMk id="28720" creationId="{9462052F-B1CD-1B96-7063-9FF98C77EE2E}"/>
          </ac:grpSpMkLst>
        </pc:grpChg>
        <pc:grpChg chg="mod">
          <ac:chgData name="TOMMASO CAIAZZI" userId="4467b6bb-f22e-43e1-9cfc-2b9dfdaab12b" providerId="ADAL" clId="{AC95B4A7-EE02-4459-8C3D-53D0FCA89037}" dt="2023-11-13T17:06:35.509" v="1346" actId="1076"/>
          <ac:grpSpMkLst>
            <pc:docMk/>
            <pc:sldMk cId="714015552" sldId="417"/>
            <ac:grpSpMk id="28725" creationId="{B159E94B-1F35-974A-C6FB-F8EE12BCF8A0}"/>
          </ac:grpSpMkLst>
        </pc:grpChg>
      </pc:sldChg>
      <pc:sldChg chg="delSp add mod">
        <pc:chgData name="TOMMASO CAIAZZI" userId="4467b6bb-f22e-43e1-9cfc-2b9dfdaab12b" providerId="ADAL" clId="{AC95B4A7-EE02-4459-8C3D-53D0FCA89037}" dt="2023-11-13T17:22:48.424" v="1648" actId="478"/>
        <pc:sldMkLst>
          <pc:docMk/>
          <pc:sldMk cId="2724736757" sldId="418"/>
        </pc:sldMkLst>
        <pc:spChg chg="del">
          <ac:chgData name="TOMMASO CAIAZZI" userId="4467b6bb-f22e-43e1-9cfc-2b9dfdaab12b" providerId="ADAL" clId="{AC95B4A7-EE02-4459-8C3D-53D0FCA89037}" dt="2023-11-13T17:22:48.424" v="1648" actId="478"/>
          <ac:spMkLst>
            <pc:docMk/>
            <pc:sldMk cId="2724736757" sldId="418"/>
            <ac:spMk id="13" creationId="{51E87B72-3858-8EEA-55B2-89F728C77CFB}"/>
          </ac:spMkLst>
        </pc:spChg>
        <pc:spChg chg="del">
          <ac:chgData name="TOMMASO CAIAZZI" userId="4467b6bb-f22e-43e1-9cfc-2b9dfdaab12b" providerId="ADAL" clId="{AC95B4A7-EE02-4459-8C3D-53D0FCA89037}" dt="2023-11-13T17:22:47.882" v="1647" actId="478"/>
          <ac:spMkLst>
            <pc:docMk/>
            <pc:sldMk cId="2724736757" sldId="418"/>
            <ac:spMk id="14" creationId="{7CDE518F-CF31-B35A-B48C-C56C7537269C}"/>
          </ac:spMkLst>
        </pc:spChg>
      </pc:sldChg>
      <pc:sldChg chg="delSp add mod">
        <pc:chgData name="TOMMASO CAIAZZI" userId="4467b6bb-f22e-43e1-9cfc-2b9dfdaab12b" providerId="ADAL" clId="{AC95B4A7-EE02-4459-8C3D-53D0FCA89037}" dt="2023-11-13T17:22:58.375" v="1652" actId="478"/>
        <pc:sldMkLst>
          <pc:docMk/>
          <pc:sldMk cId="4143783887" sldId="419"/>
        </pc:sldMkLst>
        <pc:spChg chg="del">
          <ac:chgData name="TOMMASO CAIAZZI" userId="4467b6bb-f22e-43e1-9cfc-2b9dfdaab12b" providerId="ADAL" clId="{AC95B4A7-EE02-4459-8C3D-53D0FCA89037}" dt="2023-11-13T17:22:58.375" v="1652" actId="478"/>
          <ac:spMkLst>
            <pc:docMk/>
            <pc:sldMk cId="4143783887" sldId="419"/>
            <ac:spMk id="14" creationId="{7CDE518F-CF31-B35A-B48C-C56C7537269C}"/>
          </ac:spMkLst>
        </pc:spChg>
      </pc:sldChg>
      <pc:sldChg chg="addSp delSp add mod">
        <pc:chgData name="TOMMASO CAIAZZI" userId="4467b6bb-f22e-43e1-9cfc-2b9dfdaab12b" providerId="ADAL" clId="{AC95B4A7-EE02-4459-8C3D-53D0FCA89037}" dt="2023-11-13T17:23:23.786" v="1654" actId="478"/>
        <pc:sldMkLst>
          <pc:docMk/>
          <pc:sldMk cId="1826683344" sldId="420"/>
        </pc:sldMkLst>
        <pc:spChg chg="add del">
          <ac:chgData name="TOMMASO CAIAZZI" userId="4467b6bb-f22e-43e1-9cfc-2b9dfdaab12b" providerId="ADAL" clId="{AC95B4A7-EE02-4459-8C3D-53D0FCA89037}" dt="2023-11-13T17:23:23.786" v="1654" actId="478"/>
          <ac:spMkLst>
            <pc:docMk/>
            <pc:sldMk cId="1826683344" sldId="420"/>
            <ac:spMk id="12" creationId="{267BC180-45F4-D8D3-6E74-AA9D1B89E8AD}"/>
          </ac:spMkLst>
        </pc:spChg>
      </pc:sldChg>
      <pc:sldChg chg="modSp add del mod modClrScheme chgLayout">
        <pc:chgData name="TOMMASO CAIAZZI" userId="4467b6bb-f22e-43e1-9cfc-2b9dfdaab12b" providerId="ADAL" clId="{AC95B4A7-EE02-4459-8C3D-53D0FCA89037}" dt="2023-11-13T17:24:47.866" v="1658" actId="47"/>
        <pc:sldMkLst>
          <pc:docMk/>
          <pc:sldMk cId="2989540498" sldId="421"/>
        </pc:sldMkLst>
        <pc:spChg chg="mod ord">
          <ac:chgData name="TOMMASO CAIAZZI" userId="4467b6bb-f22e-43e1-9cfc-2b9dfdaab12b" providerId="ADAL" clId="{AC95B4A7-EE02-4459-8C3D-53D0FCA89037}" dt="2023-11-13T17:24:35.138" v="1656" actId="700"/>
          <ac:spMkLst>
            <pc:docMk/>
            <pc:sldMk cId="2989540498" sldId="421"/>
            <ac:spMk id="32" creationId="{2E5D5B4C-22D0-0B2C-A0A5-2C20457B7E43}"/>
          </ac:spMkLst>
        </pc:spChg>
        <pc:spChg chg="mod ord">
          <ac:chgData name="TOMMASO CAIAZZI" userId="4467b6bb-f22e-43e1-9cfc-2b9dfdaab12b" providerId="ADAL" clId="{AC95B4A7-EE02-4459-8C3D-53D0FCA89037}" dt="2023-11-13T17:24:35.138" v="1656" actId="700"/>
          <ac:spMkLst>
            <pc:docMk/>
            <pc:sldMk cId="2989540498" sldId="421"/>
            <ac:spMk id="33" creationId="{50E58F9C-BA66-9FD2-348D-D8125AD8D638}"/>
          </ac:spMkLst>
        </pc:spChg>
        <pc:spChg chg="mod ord">
          <ac:chgData name="TOMMASO CAIAZZI" userId="4467b6bb-f22e-43e1-9cfc-2b9dfdaab12b" providerId="ADAL" clId="{AC95B4A7-EE02-4459-8C3D-53D0FCA89037}" dt="2023-11-13T17:24:35.138" v="1656" actId="700"/>
          <ac:spMkLst>
            <pc:docMk/>
            <pc:sldMk cId="2989540498" sldId="421"/>
            <ac:spMk id="8197" creationId="{DBD5E7CA-9C58-48AA-323F-707E13B95CD6}"/>
          </ac:spMkLst>
        </pc:spChg>
        <pc:spChg chg="mod ord">
          <ac:chgData name="TOMMASO CAIAZZI" userId="4467b6bb-f22e-43e1-9cfc-2b9dfdaab12b" providerId="ADAL" clId="{AC95B4A7-EE02-4459-8C3D-53D0FCA89037}" dt="2023-11-13T17:24:35.230" v="1657" actId="27636"/>
          <ac:spMkLst>
            <pc:docMk/>
            <pc:sldMk cId="2989540498" sldId="421"/>
            <ac:spMk id="8198" creationId="{DE7CF4D6-80FD-46D2-8790-7B9D18C6C768}"/>
          </ac:spMkLst>
        </pc:spChg>
      </pc:sldChg>
      <pc:sldChg chg="addSp delSp modSp add mod">
        <pc:chgData name="TOMMASO CAIAZZI" userId="4467b6bb-f22e-43e1-9cfc-2b9dfdaab12b" providerId="ADAL" clId="{AC95B4A7-EE02-4459-8C3D-53D0FCA89037}" dt="2023-11-13T17:25:15.909" v="1687" actId="1076"/>
        <pc:sldMkLst>
          <pc:docMk/>
          <pc:sldMk cId="3401389069" sldId="421"/>
        </pc:sldMkLst>
        <pc:spChg chg="add del mod">
          <ac:chgData name="TOMMASO CAIAZZI" userId="4467b6bb-f22e-43e1-9cfc-2b9dfdaab12b" providerId="ADAL" clId="{AC95B4A7-EE02-4459-8C3D-53D0FCA89037}" dt="2023-11-13T17:25:12.029" v="1686" actId="478"/>
          <ac:spMkLst>
            <pc:docMk/>
            <pc:sldMk cId="3401389069" sldId="421"/>
            <ac:spMk id="2" creationId="{FF8E438A-3191-1473-D9FA-0743E6858844}"/>
          </ac:spMkLst>
        </pc:spChg>
        <pc:spChg chg="mod">
          <ac:chgData name="TOMMASO CAIAZZI" userId="4467b6bb-f22e-43e1-9cfc-2b9dfdaab12b" providerId="ADAL" clId="{AC95B4A7-EE02-4459-8C3D-53D0FCA89037}" dt="2023-11-13T17:25:15.909" v="1687" actId="1076"/>
          <ac:spMkLst>
            <pc:docMk/>
            <pc:sldMk cId="3401389069" sldId="421"/>
            <ac:spMk id="5122" creationId="{D52C1193-E72F-9504-F8A2-1C3CD7C9A60A}"/>
          </ac:spMkLst>
        </pc:spChg>
        <pc:spChg chg="del">
          <ac:chgData name="TOMMASO CAIAZZI" userId="4467b6bb-f22e-43e1-9cfc-2b9dfdaab12b" providerId="ADAL" clId="{AC95B4A7-EE02-4459-8C3D-53D0FCA89037}" dt="2023-11-13T17:25:10.731" v="1685" actId="478"/>
          <ac:spMkLst>
            <pc:docMk/>
            <pc:sldMk cId="3401389069" sldId="421"/>
            <ac:spMk id="5123" creationId="{7269C1AF-3115-5BC8-A826-7DD11551941F}"/>
          </ac:spMkLst>
        </pc:spChg>
        <pc:graphicFrameChg chg="del">
          <ac:chgData name="TOMMASO CAIAZZI" userId="4467b6bb-f22e-43e1-9cfc-2b9dfdaab12b" providerId="ADAL" clId="{AC95B4A7-EE02-4459-8C3D-53D0FCA89037}" dt="2023-11-13T17:24:52.277" v="1660" actId="478"/>
          <ac:graphicFrameMkLst>
            <pc:docMk/>
            <pc:sldMk cId="3401389069" sldId="421"/>
            <ac:graphicFrameMk id="124990" creationId="{B29E1B27-9968-C664-167E-267F5CE28173}"/>
          </ac:graphicFrameMkLst>
        </pc:graphicFrameChg>
      </pc:sldChg>
      <pc:sldChg chg="modSp add mod">
        <pc:chgData name="TOMMASO CAIAZZI" userId="4467b6bb-f22e-43e1-9cfc-2b9dfdaab12b" providerId="ADAL" clId="{AC95B4A7-EE02-4459-8C3D-53D0FCA89037}" dt="2023-11-13T17:26:51.450" v="1718" actId="20577"/>
        <pc:sldMkLst>
          <pc:docMk/>
          <pc:sldMk cId="3359667938" sldId="422"/>
        </pc:sldMkLst>
        <pc:spChg chg="mod">
          <ac:chgData name="TOMMASO CAIAZZI" userId="4467b6bb-f22e-43e1-9cfc-2b9dfdaab12b" providerId="ADAL" clId="{AC95B4A7-EE02-4459-8C3D-53D0FCA89037}" dt="2023-11-13T17:26:51.450" v="1718" actId="20577"/>
          <ac:spMkLst>
            <pc:docMk/>
            <pc:sldMk cId="3359667938" sldId="422"/>
            <ac:spMk id="5122" creationId="{D52C1193-E72F-9504-F8A2-1C3CD7C9A60A}"/>
          </ac:spMkLst>
        </pc:spChg>
      </pc:sldChg>
      <pc:sldChg chg="modSp add mod">
        <pc:chgData name="TOMMASO CAIAZZI" userId="4467b6bb-f22e-43e1-9cfc-2b9dfdaab12b" providerId="ADAL" clId="{AC95B4A7-EE02-4459-8C3D-53D0FCA89037}" dt="2023-11-13T17:29:34.544" v="1840" actId="20577"/>
        <pc:sldMkLst>
          <pc:docMk/>
          <pc:sldMk cId="691626994" sldId="423"/>
        </pc:sldMkLst>
        <pc:spChg chg="mod">
          <ac:chgData name="TOMMASO CAIAZZI" userId="4467b6bb-f22e-43e1-9cfc-2b9dfdaab12b" providerId="ADAL" clId="{AC95B4A7-EE02-4459-8C3D-53D0FCA89037}" dt="2023-11-13T17:29:34.544" v="1840" actId="20577"/>
          <ac:spMkLst>
            <pc:docMk/>
            <pc:sldMk cId="691626994" sldId="423"/>
            <ac:spMk id="5122" creationId="{D52C1193-E72F-9504-F8A2-1C3CD7C9A60A}"/>
          </ac:spMkLst>
        </pc:spChg>
      </pc:sldChg>
      <pc:sldChg chg="modSp add mod">
        <pc:chgData name="TOMMASO CAIAZZI" userId="4467b6bb-f22e-43e1-9cfc-2b9dfdaab12b" providerId="ADAL" clId="{AC95B4A7-EE02-4459-8C3D-53D0FCA89037}" dt="2023-11-13T17:30:10.033" v="1843" actId="20577"/>
        <pc:sldMkLst>
          <pc:docMk/>
          <pc:sldMk cId="156608522" sldId="424"/>
        </pc:sldMkLst>
        <pc:spChg chg="mod">
          <ac:chgData name="TOMMASO CAIAZZI" userId="4467b6bb-f22e-43e1-9cfc-2b9dfdaab12b" providerId="ADAL" clId="{AC95B4A7-EE02-4459-8C3D-53D0FCA89037}" dt="2023-11-13T17:30:10.033" v="1843" actId="20577"/>
          <ac:spMkLst>
            <pc:docMk/>
            <pc:sldMk cId="156608522" sldId="424"/>
            <ac:spMk id="5122" creationId="{D52C1193-E72F-9504-F8A2-1C3CD7C9A60A}"/>
          </ac:spMkLst>
        </pc:spChg>
      </pc:sldChg>
      <pc:sldChg chg="add">
        <pc:chgData name="TOMMASO CAIAZZI" userId="4467b6bb-f22e-43e1-9cfc-2b9dfdaab12b" providerId="ADAL" clId="{AC95B4A7-EE02-4459-8C3D-53D0FCA89037}" dt="2023-11-13T17:38:16.448" v="2160"/>
        <pc:sldMkLst>
          <pc:docMk/>
          <pc:sldMk cId="1453318088" sldId="425"/>
        </pc:sldMkLst>
      </pc:sldChg>
      <pc:sldChg chg="modSp add mod">
        <pc:chgData name="TOMMASO CAIAZZI" userId="4467b6bb-f22e-43e1-9cfc-2b9dfdaab12b" providerId="ADAL" clId="{AC95B4A7-EE02-4459-8C3D-53D0FCA89037}" dt="2023-11-13T17:39:00.185" v="2168" actId="20577"/>
        <pc:sldMkLst>
          <pc:docMk/>
          <pc:sldMk cId="2200561635" sldId="426"/>
        </pc:sldMkLst>
        <pc:spChg chg="mod">
          <ac:chgData name="TOMMASO CAIAZZI" userId="4467b6bb-f22e-43e1-9cfc-2b9dfdaab12b" providerId="ADAL" clId="{AC95B4A7-EE02-4459-8C3D-53D0FCA89037}" dt="2023-11-13T17:38:38.799" v="2166" actId="20577"/>
          <ac:spMkLst>
            <pc:docMk/>
            <pc:sldMk cId="2200561635" sldId="426"/>
            <ac:spMk id="32" creationId="{EC13EA54-B75A-3AAE-2DC5-04F2EE76EA14}"/>
          </ac:spMkLst>
        </pc:spChg>
        <pc:spChg chg="mod">
          <ac:chgData name="TOMMASO CAIAZZI" userId="4467b6bb-f22e-43e1-9cfc-2b9dfdaab12b" providerId="ADAL" clId="{AC95B4A7-EE02-4459-8C3D-53D0FCA89037}" dt="2023-11-13T17:39:00.185" v="2168" actId="20577"/>
          <ac:spMkLst>
            <pc:docMk/>
            <pc:sldMk cId="2200561635" sldId="426"/>
            <ac:spMk id="18437" creationId="{AFF8E2DB-E1FE-B10A-80D1-645659F9A094}"/>
          </ac:spMkLst>
        </pc:spChg>
      </pc:sldChg>
      <pc:sldChg chg="addSp delSp modSp add mod">
        <pc:chgData name="TOMMASO CAIAZZI" userId="4467b6bb-f22e-43e1-9cfc-2b9dfdaab12b" providerId="ADAL" clId="{AC95B4A7-EE02-4459-8C3D-53D0FCA89037}" dt="2023-11-13T17:47:19.257" v="2217" actId="14100"/>
        <pc:sldMkLst>
          <pc:docMk/>
          <pc:sldMk cId="2558970753" sldId="427"/>
        </pc:sldMkLst>
        <pc:spChg chg="add mod">
          <ac:chgData name="TOMMASO CAIAZZI" userId="4467b6bb-f22e-43e1-9cfc-2b9dfdaab12b" providerId="ADAL" clId="{AC95B4A7-EE02-4459-8C3D-53D0FCA89037}" dt="2023-11-13T17:47:19.257" v="2217" actId="14100"/>
          <ac:spMkLst>
            <pc:docMk/>
            <pc:sldMk cId="2558970753" sldId="427"/>
            <ac:spMk id="8" creationId="{F517F7FD-68AB-9390-0FC0-85B05D162097}"/>
          </ac:spMkLst>
        </pc:spChg>
        <pc:picChg chg="add mod">
          <ac:chgData name="TOMMASO CAIAZZI" userId="4467b6bb-f22e-43e1-9cfc-2b9dfdaab12b" providerId="ADAL" clId="{AC95B4A7-EE02-4459-8C3D-53D0FCA89037}" dt="2023-11-13T17:46:15.460" v="2173" actId="1076"/>
          <ac:picMkLst>
            <pc:docMk/>
            <pc:sldMk cId="2558970753" sldId="427"/>
            <ac:picMk id="3" creationId="{A1320403-A00A-27CC-7154-7D52E2B273E6}"/>
          </ac:picMkLst>
        </pc:picChg>
        <pc:picChg chg="del">
          <ac:chgData name="TOMMASO CAIAZZI" userId="4467b6bb-f22e-43e1-9cfc-2b9dfdaab12b" providerId="ADAL" clId="{AC95B4A7-EE02-4459-8C3D-53D0FCA89037}" dt="2023-11-13T17:46:06.474" v="2170" actId="478"/>
          <ac:picMkLst>
            <pc:docMk/>
            <pc:sldMk cId="2558970753" sldId="427"/>
            <ac:picMk id="9" creationId="{DD2FEF66-2123-08CB-B216-1EDFFDDD2B52}"/>
          </ac:picMkLst>
        </pc:picChg>
      </pc:sldChg>
    </pc:docChg>
  </pc:docChgLst>
  <pc:docChgLst>
    <pc:chgData name="Tommaso Caiazzi" userId="4467b6bb-f22e-43e1-9cfc-2b9dfdaab12b" providerId="ADAL" clId="{12B4D3CF-C7A3-4887-A9E8-33285D889704}"/>
    <pc:docChg chg="undo custSel addSld delSld modSld sldOrd">
      <pc:chgData name="Tommaso Caiazzi" userId="4467b6bb-f22e-43e1-9cfc-2b9dfdaab12b" providerId="ADAL" clId="{12B4D3CF-C7A3-4887-A9E8-33285D889704}" dt="2023-11-14T18:42:18.195" v="653" actId="729"/>
      <pc:docMkLst>
        <pc:docMk/>
      </pc:docMkLst>
      <pc:sldChg chg="mod modShow">
        <pc:chgData name="Tommaso Caiazzi" userId="4467b6bb-f22e-43e1-9cfc-2b9dfdaab12b" providerId="ADAL" clId="{12B4D3CF-C7A3-4887-A9E8-33285D889704}" dt="2023-11-14T18:42:18.195" v="653" actId="729"/>
        <pc:sldMkLst>
          <pc:docMk/>
          <pc:sldMk cId="0" sldId="363"/>
        </pc:sldMkLst>
      </pc:sldChg>
      <pc:sldChg chg="mod modShow">
        <pc:chgData name="Tommaso Caiazzi" userId="4467b6bb-f22e-43e1-9cfc-2b9dfdaab12b" providerId="ADAL" clId="{12B4D3CF-C7A3-4887-A9E8-33285D889704}" dt="2023-11-14T18:42:18.195" v="653" actId="729"/>
        <pc:sldMkLst>
          <pc:docMk/>
          <pc:sldMk cId="0" sldId="391"/>
        </pc:sldMkLst>
      </pc:sldChg>
      <pc:sldChg chg="modSp mod">
        <pc:chgData name="Tommaso Caiazzi" userId="4467b6bb-f22e-43e1-9cfc-2b9dfdaab12b" providerId="ADAL" clId="{12B4D3CF-C7A3-4887-A9E8-33285D889704}" dt="2023-11-14T17:57:33.793" v="38" actId="790"/>
        <pc:sldMkLst>
          <pc:docMk/>
          <pc:sldMk cId="2558970753" sldId="427"/>
        </pc:sldMkLst>
        <pc:spChg chg="mod">
          <ac:chgData name="Tommaso Caiazzi" userId="4467b6bb-f22e-43e1-9cfc-2b9dfdaab12b" providerId="ADAL" clId="{12B4D3CF-C7A3-4887-A9E8-33285D889704}" dt="2023-11-14T17:57:33.793" v="38" actId="790"/>
          <ac:spMkLst>
            <pc:docMk/>
            <pc:sldMk cId="2558970753" sldId="427"/>
            <ac:spMk id="8" creationId="{F517F7FD-68AB-9390-0FC0-85B05D162097}"/>
          </ac:spMkLst>
        </pc:spChg>
      </pc:sldChg>
      <pc:sldChg chg="modSp add mod">
        <pc:chgData name="Tommaso Caiazzi" userId="4467b6bb-f22e-43e1-9cfc-2b9dfdaab12b" providerId="ADAL" clId="{12B4D3CF-C7A3-4887-A9E8-33285D889704}" dt="2023-11-14T17:45:48.029" v="10" actId="20577"/>
        <pc:sldMkLst>
          <pc:docMk/>
          <pc:sldMk cId="2708625525" sldId="428"/>
        </pc:sldMkLst>
        <pc:spChg chg="mod">
          <ac:chgData name="Tommaso Caiazzi" userId="4467b6bb-f22e-43e1-9cfc-2b9dfdaab12b" providerId="ADAL" clId="{12B4D3CF-C7A3-4887-A9E8-33285D889704}" dt="2023-11-14T17:45:48.029" v="10" actId="20577"/>
          <ac:spMkLst>
            <pc:docMk/>
            <pc:sldMk cId="2708625525" sldId="428"/>
            <ac:spMk id="5122" creationId="{D52C1193-E72F-9504-F8A2-1C3CD7C9A60A}"/>
          </ac:spMkLst>
        </pc:spChg>
      </pc:sldChg>
      <pc:sldChg chg="addSp delSp modSp add mod">
        <pc:chgData name="Tommaso Caiazzi" userId="4467b6bb-f22e-43e1-9cfc-2b9dfdaab12b" providerId="ADAL" clId="{12B4D3CF-C7A3-4887-A9E8-33285D889704}" dt="2023-11-14T18:36:41.552" v="509" actId="14100"/>
        <pc:sldMkLst>
          <pc:docMk/>
          <pc:sldMk cId="1894322204" sldId="429"/>
        </pc:sldMkLst>
        <pc:spChg chg="add del mod">
          <ac:chgData name="Tommaso Caiazzi" userId="4467b6bb-f22e-43e1-9cfc-2b9dfdaab12b" providerId="ADAL" clId="{12B4D3CF-C7A3-4887-A9E8-33285D889704}" dt="2023-11-14T18:05:07.341" v="69" actId="478"/>
          <ac:spMkLst>
            <pc:docMk/>
            <pc:sldMk cId="1894322204" sldId="429"/>
            <ac:spMk id="2" creationId="{A0F04143-F54F-6B3F-E2EA-12964FB39CDE}"/>
          </ac:spMkLst>
        </pc:spChg>
        <pc:spChg chg="add mod">
          <ac:chgData name="Tommaso Caiazzi" userId="4467b6bb-f22e-43e1-9cfc-2b9dfdaab12b" providerId="ADAL" clId="{12B4D3CF-C7A3-4887-A9E8-33285D889704}" dt="2023-11-14T18:05:20.988" v="76" actId="20577"/>
          <ac:spMkLst>
            <pc:docMk/>
            <pc:sldMk cId="1894322204" sldId="429"/>
            <ac:spMk id="3" creationId="{7C844860-9324-3C34-AA58-EF2736366FA3}"/>
          </ac:spMkLst>
        </pc:spChg>
        <pc:spChg chg="add del">
          <ac:chgData name="Tommaso Caiazzi" userId="4467b6bb-f22e-43e1-9cfc-2b9dfdaab12b" providerId="ADAL" clId="{12B4D3CF-C7A3-4887-A9E8-33285D889704}" dt="2023-11-14T17:56:45.425" v="36" actId="22"/>
          <ac:spMkLst>
            <pc:docMk/>
            <pc:sldMk cId="1894322204" sldId="429"/>
            <ac:spMk id="3" creationId="{E2D2FB60-ED68-5C2A-93AA-72CE972CF1CC}"/>
          </ac:spMkLst>
        </pc:spChg>
        <pc:spChg chg="mod">
          <ac:chgData name="Tommaso Caiazzi" userId="4467b6bb-f22e-43e1-9cfc-2b9dfdaab12b" providerId="ADAL" clId="{12B4D3CF-C7A3-4887-A9E8-33285D889704}" dt="2023-11-14T18:35:40.127" v="484"/>
          <ac:spMkLst>
            <pc:docMk/>
            <pc:sldMk cId="1894322204" sldId="429"/>
            <ac:spMk id="7" creationId="{F0B87276-EE02-17B7-3370-3168133C8736}"/>
          </ac:spMkLst>
        </pc:spChg>
        <pc:spChg chg="mod">
          <ac:chgData name="Tommaso Caiazzi" userId="4467b6bb-f22e-43e1-9cfc-2b9dfdaab12b" providerId="ADAL" clId="{12B4D3CF-C7A3-4887-A9E8-33285D889704}" dt="2023-11-14T17:56:21.240" v="33" actId="1076"/>
          <ac:spMkLst>
            <pc:docMk/>
            <pc:sldMk cId="1894322204" sldId="429"/>
            <ac:spMk id="8" creationId="{7AD1EB8D-4F6E-2852-D528-80016DA99004}"/>
          </ac:spMkLst>
        </pc:spChg>
        <pc:spChg chg="add mod">
          <ac:chgData name="Tommaso Caiazzi" userId="4467b6bb-f22e-43e1-9cfc-2b9dfdaab12b" providerId="ADAL" clId="{12B4D3CF-C7A3-4887-A9E8-33285D889704}" dt="2023-11-14T18:05:03.085" v="68" actId="14100"/>
          <ac:spMkLst>
            <pc:docMk/>
            <pc:sldMk cId="1894322204" sldId="429"/>
            <ac:spMk id="13" creationId="{7891E944-08CB-9065-1C20-3F78FD98BF4D}"/>
          </ac:spMkLst>
        </pc:spChg>
        <pc:spChg chg="add mod">
          <ac:chgData name="Tommaso Caiazzi" userId="4467b6bb-f22e-43e1-9cfc-2b9dfdaab12b" providerId="ADAL" clId="{12B4D3CF-C7A3-4887-A9E8-33285D889704}" dt="2023-11-14T18:05:38.911" v="84" actId="20577"/>
          <ac:spMkLst>
            <pc:docMk/>
            <pc:sldMk cId="1894322204" sldId="429"/>
            <ac:spMk id="14" creationId="{E6526BCF-E7EA-46A0-3D5E-98E945A2144E}"/>
          </ac:spMkLst>
        </pc:spChg>
        <pc:spChg chg="add mod">
          <ac:chgData name="Tommaso Caiazzi" userId="4467b6bb-f22e-43e1-9cfc-2b9dfdaab12b" providerId="ADAL" clId="{12B4D3CF-C7A3-4887-A9E8-33285D889704}" dt="2023-11-14T18:36:41.552" v="509" actId="14100"/>
          <ac:spMkLst>
            <pc:docMk/>
            <pc:sldMk cId="1894322204" sldId="429"/>
            <ac:spMk id="15" creationId="{D1FD8314-7175-A0E2-DB77-1204892D1C3C}"/>
          </ac:spMkLst>
        </pc:spChg>
        <pc:spChg chg="mod">
          <ac:chgData name="Tommaso Caiazzi" userId="4467b6bb-f22e-43e1-9cfc-2b9dfdaab12b" providerId="ADAL" clId="{12B4D3CF-C7A3-4887-A9E8-33285D889704}" dt="2023-11-14T17:46:22.110" v="21" actId="20577"/>
          <ac:spMkLst>
            <pc:docMk/>
            <pc:sldMk cId="1894322204" sldId="429"/>
            <ac:spMk id="25603" creationId="{1DC740A0-D38F-F586-C1EB-2B886DAF27E3}"/>
          </ac:spMkLst>
        </pc:spChg>
        <pc:grpChg chg="mod">
          <ac:chgData name="Tommaso Caiazzi" userId="4467b6bb-f22e-43e1-9cfc-2b9dfdaab12b" providerId="ADAL" clId="{12B4D3CF-C7A3-4887-A9E8-33285D889704}" dt="2023-11-14T18:04:29.061" v="48" actId="1076"/>
          <ac:grpSpMkLst>
            <pc:docMk/>
            <pc:sldMk cId="1894322204" sldId="429"/>
            <ac:grpSpMk id="6" creationId="{161D985A-233F-B26D-D64D-2D8E03838BF8}"/>
          </ac:grpSpMkLst>
        </pc:grpChg>
      </pc:sldChg>
      <pc:sldChg chg="delSp modSp add mod">
        <pc:chgData name="Tommaso Caiazzi" userId="4467b6bb-f22e-43e1-9cfc-2b9dfdaab12b" providerId="ADAL" clId="{12B4D3CF-C7A3-4887-A9E8-33285D889704}" dt="2023-11-14T18:16:22.800" v="126" actId="20577"/>
        <pc:sldMkLst>
          <pc:docMk/>
          <pc:sldMk cId="2477228291" sldId="430"/>
        </pc:sldMkLst>
        <pc:spChg chg="mod">
          <ac:chgData name="Tommaso Caiazzi" userId="4467b6bb-f22e-43e1-9cfc-2b9dfdaab12b" providerId="ADAL" clId="{12B4D3CF-C7A3-4887-A9E8-33285D889704}" dt="2023-11-14T18:16:22.800" v="126" actId="20577"/>
          <ac:spMkLst>
            <pc:docMk/>
            <pc:sldMk cId="2477228291" sldId="430"/>
            <ac:spMk id="18437" creationId="{AFF8E2DB-E1FE-B10A-80D1-645659F9A094}"/>
          </ac:spMkLst>
        </pc:spChg>
        <pc:grpChg chg="del">
          <ac:chgData name="Tommaso Caiazzi" userId="4467b6bb-f22e-43e1-9cfc-2b9dfdaab12b" providerId="ADAL" clId="{12B4D3CF-C7A3-4887-A9E8-33285D889704}" dt="2023-11-14T18:16:02.235" v="93" actId="478"/>
          <ac:grpSpMkLst>
            <pc:docMk/>
            <pc:sldMk cId="2477228291" sldId="430"/>
            <ac:grpSpMk id="31" creationId="{67286795-F9BA-935F-0E5F-3744B5411972}"/>
          </ac:grpSpMkLst>
        </pc:grpChg>
      </pc:sldChg>
      <pc:sldChg chg="addSp delSp modSp add mod ord">
        <pc:chgData name="Tommaso Caiazzi" userId="4467b6bb-f22e-43e1-9cfc-2b9dfdaab12b" providerId="ADAL" clId="{12B4D3CF-C7A3-4887-A9E8-33285D889704}" dt="2023-11-14T18:29:03.192" v="293" actId="20577"/>
        <pc:sldMkLst>
          <pc:docMk/>
          <pc:sldMk cId="1541065102" sldId="431"/>
        </pc:sldMkLst>
        <pc:spChg chg="mod">
          <ac:chgData name="Tommaso Caiazzi" userId="4467b6bb-f22e-43e1-9cfc-2b9dfdaab12b" providerId="ADAL" clId="{12B4D3CF-C7A3-4887-A9E8-33285D889704}" dt="2023-11-14T18:28:56.765" v="289" actId="20577"/>
          <ac:spMkLst>
            <pc:docMk/>
            <pc:sldMk cId="1541065102" sldId="431"/>
            <ac:spMk id="8" creationId="{F517F7FD-68AB-9390-0FC0-85B05D162097}"/>
          </ac:spMkLst>
        </pc:spChg>
        <pc:spChg chg="add mod">
          <ac:chgData name="Tommaso Caiazzi" userId="4467b6bb-f22e-43e1-9cfc-2b9dfdaab12b" providerId="ADAL" clId="{12B4D3CF-C7A3-4887-A9E8-33285D889704}" dt="2023-11-14T18:29:03.192" v="293" actId="20577"/>
          <ac:spMkLst>
            <pc:docMk/>
            <pc:sldMk cId="1541065102" sldId="431"/>
            <ac:spMk id="10" creationId="{A5FB6C8D-CDE2-A416-B1DB-890E932FB492}"/>
          </ac:spMkLst>
        </pc:spChg>
        <pc:picChg chg="del">
          <ac:chgData name="Tommaso Caiazzi" userId="4467b6bb-f22e-43e1-9cfc-2b9dfdaab12b" providerId="ADAL" clId="{12B4D3CF-C7A3-4887-A9E8-33285D889704}" dt="2023-11-14T18:19:41.010" v="130" actId="478"/>
          <ac:picMkLst>
            <pc:docMk/>
            <pc:sldMk cId="1541065102" sldId="431"/>
            <ac:picMk id="3" creationId="{A1320403-A00A-27CC-7154-7D52E2B273E6}"/>
          </ac:picMkLst>
        </pc:picChg>
        <pc:picChg chg="add del mod ord">
          <ac:chgData name="Tommaso Caiazzi" userId="4467b6bb-f22e-43e1-9cfc-2b9dfdaab12b" providerId="ADAL" clId="{12B4D3CF-C7A3-4887-A9E8-33285D889704}" dt="2023-11-14T18:26:17.107" v="227" actId="478"/>
          <ac:picMkLst>
            <pc:docMk/>
            <pc:sldMk cId="1541065102" sldId="431"/>
            <ac:picMk id="6" creationId="{2BF35AB0-A48D-9D0E-6594-65EC36F1D81F}"/>
          </ac:picMkLst>
        </pc:picChg>
        <pc:picChg chg="add mod ord">
          <ac:chgData name="Tommaso Caiazzi" userId="4467b6bb-f22e-43e1-9cfc-2b9dfdaab12b" providerId="ADAL" clId="{12B4D3CF-C7A3-4887-A9E8-33285D889704}" dt="2023-11-14T18:26:26.596" v="232" actId="1038"/>
          <ac:picMkLst>
            <pc:docMk/>
            <pc:sldMk cId="1541065102" sldId="431"/>
            <ac:picMk id="9" creationId="{647C5EBA-E3A2-275C-CA4E-BEB55BCF19C7}"/>
          </ac:picMkLst>
        </pc:picChg>
      </pc:sldChg>
      <pc:sldChg chg="add del">
        <pc:chgData name="Tommaso Caiazzi" userId="4467b6bb-f22e-43e1-9cfc-2b9dfdaab12b" providerId="ADAL" clId="{12B4D3CF-C7A3-4887-A9E8-33285D889704}" dt="2023-11-14T18:26:58.008" v="244" actId="47"/>
        <pc:sldMkLst>
          <pc:docMk/>
          <pc:sldMk cId="1029518549" sldId="432"/>
        </pc:sldMkLst>
      </pc:sldChg>
      <pc:sldChg chg="modSp add del mod">
        <pc:chgData name="Tommaso Caiazzi" userId="4467b6bb-f22e-43e1-9cfc-2b9dfdaab12b" providerId="ADAL" clId="{12B4D3CF-C7A3-4887-A9E8-33285D889704}" dt="2023-11-14T18:26:49.660" v="239" actId="47"/>
        <pc:sldMkLst>
          <pc:docMk/>
          <pc:sldMk cId="1811235587" sldId="432"/>
        </pc:sldMkLst>
        <pc:spChg chg="mod">
          <ac:chgData name="Tommaso Caiazzi" userId="4467b6bb-f22e-43e1-9cfc-2b9dfdaab12b" providerId="ADAL" clId="{12B4D3CF-C7A3-4887-A9E8-33285D889704}" dt="2023-11-14T18:26:47.405" v="238" actId="20577"/>
          <ac:spMkLst>
            <pc:docMk/>
            <pc:sldMk cId="1811235587" sldId="432"/>
            <ac:spMk id="8" creationId="{F517F7FD-68AB-9390-0FC0-85B05D162097}"/>
          </ac:spMkLst>
        </pc:spChg>
      </pc:sldChg>
      <pc:sldChg chg="addSp delSp modSp add del mod">
        <pc:chgData name="Tommaso Caiazzi" userId="4467b6bb-f22e-43e1-9cfc-2b9dfdaab12b" providerId="ADAL" clId="{12B4D3CF-C7A3-4887-A9E8-33285D889704}" dt="2023-11-14T18:26:36.198" v="234" actId="47"/>
        <pc:sldMkLst>
          <pc:docMk/>
          <pc:sldMk cId="2393631917" sldId="432"/>
        </pc:sldMkLst>
        <pc:spChg chg="mod">
          <ac:chgData name="Tommaso Caiazzi" userId="4467b6bb-f22e-43e1-9cfc-2b9dfdaab12b" providerId="ADAL" clId="{12B4D3CF-C7A3-4887-A9E8-33285D889704}" dt="2023-11-14T18:23:49.377" v="222" actId="1076"/>
          <ac:spMkLst>
            <pc:docMk/>
            <pc:sldMk cId="2393631917" sldId="432"/>
            <ac:spMk id="8" creationId="{F517F7FD-68AB-9390-0FC0-85B05D162097}"/>
          </ac:spMkLst>
        </pc:spChg>
        <pc:picChg chg="add del mod ord">
          <ac:chgData name="Tommaso Caiazzi" userId="4467b6bb-f22e-43e1-9cfc-2b9dfdaab12b" providerId="ADAL" clId="{12B4D3CF-C7A3-4887-A9E8-33285D889704}" dt="2023-11-14T18:23:21.149" v="213" actId="22"/>
          <ac:picMkLst>
            <pc:docMk/>
            <pc:sldMk cId="2393631917" sldId="432"/>
            <ac:picMk id="3" creationId="{BFF8FF80-B80E-3F7D-5904-F204CCC2C1E4}"/>
          </ac:picMkLst>
        </pc:picChg>
        <pc:picChg chg="add del">
          <ac:chgData name="Tommaso Caiazzi" userId="4467b6bb-f22e-43e1-9cfc-2b9dfdaab12b" providerId="ADAL" clId="{12B4D3CF-C7A3-4887-A9E8-33285D889704}" dt="2023-11-14T18:23:41.627" v="221" actId="478"/>
          <ac:picMkLst>
            <pc:docMk/>
            <pc:sldMk cId="2393631917" sldId="432"/>
            <ac:picMk id="6" creationId="{2BF35AB0-A48D-9D0E-6594-65EC36F1D81F}"/>
          </ac:picMkLst>
        </pc:picChg>
        <pc:picChg chg="add mod ord">
          <ac:chgData name="Tommaso Caiazzi" userId="4467b6bb-f22e-43e1-9cfc-2b9dfdaab12b" providerId="ADAL" clId="{12B4D3CF-C7A3-4887-A9E8-33285D889704}" dt="2023-11-14T18:23:39.343" v="220" actId="167"/>
          <ac:picMkLst>
            <pc:docMk/>
            <pc:sldMk cId="2393631917" sldId="432"/>
            <ac:picMk id="9" creationId="{84ABF3E3-0A49-8416-983C-1937159575D7}"/>
          </ac:picMkLst>
        </pc:picChg>
      </pc:sldChg>
      <pc:sldChg chg="addSp delSp modSp add mod">
        <pc:chgData name="Tommaso Caiazzi" userId="4467b6bb-f22e-43e1-9cfc-2b9dfdaab12b" providerId="ADAL" clId="{12B4D3CF-C7A3-4887-A9E8-33285D889704}" dt="2023-11-14T18:36:59.855" v="515" actId="114"/>
        <pc:sldMkLst>
          <pc:docMk/>
          <pc:sldMk cId="3600540262" sldId="432"/>
        </pc:sldMkLst>
        <pc:spChg chg="add mod">
          <ac:chgData name="Tommaso Caiazzi" userId="4467b6bb-f22e-43e1-9cfc-2b9dfdaab12b" providerId="ADAL" clId="{12B4D3CF-C7A3-4887-A9E8-33285D889704}" dt="2023-11-14T18:36:59.855" v="515" actId="114"/>
          <ac:spMkLst>
            <pc:docMk/>
            <pc:sldMk cId="3600540262" sldId="432"/>
            <ac:spMk id="6" creationId="{5B24A21A-28FB-2954-3768-7289BA725FE5}"/>
          </ac:spMkLst>
        </pc:spChg>
        <pc:spChg chg="add mod">
          <ac:chgData name="Tommaso Caiazzi" userId="4467b6bb-f22e-43e1-9cfc-2b9dfdaab12b" providerId="ADAL" clId="{12B4D3CF-C7A3-4887-A9E8-33285D889704}" dt="2023-11-14T18:31:32.594" v="341" actId="13822"/>
          <ac:spMkLst>
            <pc:docMk/>
            <pc:sldMk cId="3600540262" sldId="432"/>
            <ac:spMk id="7" creationId="{8BE961B6-ECDA-07DC-8660-D8102C5D9332}"/>
          </ac:spMkLst>
        </pc:spChg>
        <pc:spChg chg="mod">
          <ac:chgData name="Tommaso Caiazzi" userId="4467b6bb-f22e-43e1-9cfc-2b9dfdaab12b" providerId="ADAL" clId="{12B4D3CF-C7A3-4887-A9E8-33285D889704}" dt="2023-11-14T18:28:54.079" v="287" actId="20577"/>
          <ac:spMkLst>
            <pc:docMk/>
            <pc:sldMk cId="3600540262" sldId="432"/>
            <ac:spMk id="8" creationId="{F517F7FD-68AB-9390-0FC0-85B05D162097}"/>
          </ac:spMkLst>
        </pc:spChg>
        <pc:picChg chg="add mod ord">
          <ac:chgData name="Tommaso Caiazzi" userId="4467b6bb-f22e-43e1-9cfc-2b9dfdaab12b" providerId="ADAL" clId="{12B4D3CF-C7A3-4887-A9E8-33285D889704}" dt="2023-11-14T18:27:57.557" v="253" actId="1035"/>
          <ac:picMkLst>
            <pc:docMk/>
            <pc:sldMk cId="3600540262" sldId="432"/>
            <ac:picMk id="3" creationId="{5CBCCCFF-6DD4-8F60-AD60-8676B96BD21F}"/>
          </ac:picMkLst>
        </pc:picChg>
        <pc:picChg chg="del">
          <ac:chgData name="Tommaso Caiazzi" userId="4467b6bb-f22e-43e1-9cfc-2b9dfdaab12b" providerId="ADAL" clId="{12B4D3CF-C7A3-4887-A9E8-33285D889704}" dt="2023-11-14T18:27:56.160" v="252" actId="478"/>
          <ac:picMkLst>
            <pc:docMk/>
            <pc:sldMk cId="3600540262" sldId="432"/>
            <ac:picMk id="9" creationId="{647C5EBA-E3A2-275C-CA4E-BEB55BCF19C7}"/>
          </ac:picMkLst>
        </pc:picChg>
      </pc:sldChg>
      <pc:sldChg chg="addSp delSp modSp add mod">
        <pc:chgData name="Tommaso Caiazzi" userId="4467b6bb-f22e-43e1-9cfc-2b9dfdaab12b" providerId="ADAL" clId="{12B4D3CF-C7A3-4887-A9E8-33285D889704}" dt="2023-11-14T18:30:24.990" v="307" actId="20577"/>
        <pc:sldMkLst>
          <pc:docMk/>
          <pc:sldMk cId="1890092552" sldId="433"/>
        </pc:sldMkLst>
        <pc:spChg chg="mod">
          <ac:chgData name="Tommaso Caiazzi" userId="4467b6bb-f22e-43e1-9cfc-2b9dfdaab12b" providerId="ADAL" clId="{12B4D3CF-C7A3-4887-A9E8-33285D889704}" dt="2023-11-14T18:30:16.100" v="305" actId="1076"/>
          <ac:spMkLst>
            <pc:docMk/>
            <pc:sldMk cId="1890092552" sldId="433"/>
            <ac:spMk id="8" creationId="{F517F7FD-68AB-9390-0FC0-85B05D162097}"/>
          </ac:spMkLst>
        </pc:spChg>
        <pc:spChg chg="add mod">
          <ac:chgData name="Tommaso Caiazzi" userId="4467b6bb-f22e-43e1-9cfc-2b9dfdaab12b" providerId="ADAL" clId="{12B4D3CF-C7A3-4887-A9E8-33285D889704}" dt="2023-11-14T18:30:24.990" v="307" actId="20577"/>
          <ac:spMkLst>
            <pc:docMk/>
            <pc:sldMk cId="1890092552" sldId="433"/>
            <ac:spMk id="10" creationId="{C7F2A27E-A828-3906-2442-E2E9B5EA6477}"/>
          </ac:spMkLst>
        </pc:spChg>
        <pc:picChg chg="add del">
          <ac:chgData name="Tommaso Caiazzi" userId="4467b6bb-f22e-43e1-9cfc-2b9dfdaab12b" providerId="ADAL" clId="{12B4D3CF-C7A3-4887-A9E8-33285D889704}" dt="2023-11-14T18:30:01.979" v="298" actId="22"/>
          <ac:picMkLst>
            <pc:docMk/>
            <pc:sldMk cId="1890092552" sldId="433"/>
            <ac:picMk id="3" creationId="{D65264B3-CDD8-CE3E-FBB4-1743D9FCE0D7}"/>
          </ac:picMkLst>
        </pc:picChg>
        <pc:picChg chg="add mod ord">
          <ac:chgData name="Tommaso Caiazzi" userId="4467b6bb-f22e-43e1-9cfc-2b9dfdaab12b" providerId="ADAL" clId="{12B4D3CF-C7A3-4887-A9E8-33285D889704}" dt="2023-11-14T18:30:10.576" v="303" actId="167"/>
          <ac:picMkLst>
            <pc:docMk/>
            <pc:sldMk cId="1890092552" sldId="433"/>
            <ac:picMk id="7" creationId="{AB233F73-894D-0C39-A4CF-11EE27660298}"/>
          </ac:picMkLst>
        </pc:picChg>
        <pc:picChg chg="add del">
          <ac:chgData name="Tommaso Caiazzi" userId="4467b6bb-f22e-43e1-9cfc-2b9dfdaab12b" providerId="ADAL" clId="{12B4D3CF-C7A3-4887-A9E8-33285D889704}" dt="2023-11-14T18:30:11.953" v="304" actId="478"/>
          <ac:picMkLst>
            <pc:docMk/>
            <pc:sldMk cId="1890092552" sldId="433"/>
            <ac:picMk id="9" creationId="{647C5EBA-E3A2-275C-CA4E-BEB55BCF19C7}"/>
          </ac:picMkLst>
        </pc:picChg>
      </pc:sldChg>
      <pc:sldChg chg="add del">
        <pc:chgData name="Tommaso Caiazzi" userId="4467b6bb-f22e-43e1-9cfc-2b9dfdaab12b" providerId="ADAL" clId="{12B4D3CF-C7A3-4887-A9E8-33285D889704}" dt="2023-11-14T18:26:50.445" v="240" actId="47"/>
        <pc:sldMkLst>
          <pc:docMk/>
          <pc:sldMk cId="2055556499" sldId="433"/>
        </pc:sldMkLst>
      </pc:sldChg>
      <pc:sldChg chg="add del">
        <pc:chgData name="Tommaso Caiazzi" userId="4467b6bb-f22e-43e1-9cfc-2b9dfdaab12b" providerId="ADAL" clId="{12B4D3CF-C7A3-4887-A9E8-33285D889704}" dt="2023-11-14T18:26:57.177" v="243" actId="47"/>
        <pc:sldMkLst>
          <pc:docMk/>
          <pc:sldMk cId="2238895981" sldId="433"/>
        </pc:sldMkLst>
      </pc:sldChg>
      <pc:sldChg chg="add del">
        <pc:chgData name="Tommaso Caiazzi" userId="4467b6bb-f22e-43e1-9cfc-2b9dfdaab12b" providerId="ADAL" clId="{12B4D3CF-C7A3-4887-A9E8-33285D889704}" dt="2023-11-14T18:26:40.384" v="235" actId="47"/>
        <pc:sldMkLst>
          <pc:docMk/>
          <pc:sldMk cId="3586214008" sldId="433"/>
        </pc:sldMkLst>
      </pc:sldChg>
      <pc:sldChg chg="addSp delSp modSp add mod">
        <pc:chgData name="Tommaso Caiazzi" userId="4467b6bb-f22e-43e1-9cfc-2b9dfdaab12b" providerId="ADAL" clId="{12B4D3CF-C7A3-4887-A9E8-33285D889704}" dt="2023-11-14T18:33:58.235" v="412" actId="1076"/>
        <pc:sldMkLst>
          <pc:docMk/>
          <pc:sldMk cId="2880052102" sldId="434"/>
        </pc:sldMkLst>
        <pc:spChg chg="mod">
          <ac:chgData name="Tommaso Caiazzi" userId="4467b6bb-f22e-43e1-9cfc-2b9dfdaab12b" providerId="ADAL" clId="{12B4D3CF-C7A3-4887-A9E8-33285D889704}" dt="2023-11-14T18:33:58.235" v="412" actId="1076"/>
          <ac:spMkLst>
            <pc:docMk/>
            <pc:sldMk cId="2880052102" sldId="434"/>
            <ac:spMk id="8" creationId="{F517F7FD-68AB-9390-0FC0-85B05D162097}"/>
          </ac:spMkLst>
        </pc:spChg>
        <pc:spChg chg="del">
          <ac:chgData name="Tommaso Caiazzi" userId="4467b6bb-f22e-43e1-9cfc-2b9dfdaab12b" providerId="ADAL" clId="{12B4D3CF-C7A3-4887-A9E8-33285D889704}" dt="2023-11-14T18:33:33.689" v="356" actId="478"/>
          <ac:spMkLst>
            <pc:docMk/>
            <pc:sldMk cId="2880052102" sldId="434"/>
            <ac:spMk id="10" creationId="{C7F2A27E-A828-3906-2442-E2E9B5EA6477}"/>
          </ac:spMkLst>
        </pc:spChg>
        <pc:picChg chg="add mod ord">
          <ac:chgData name="Tommaso Caiazzi" userId="4467b6bb-f22e-43e1-9cfc-2b9dfdaab12b" providerId="ADAL" clId="{12B4D3CF-C7A3-4887-A9E8-33285D889704}" dt="2023-11-14T18:33:29.317" v="355" actId="1038"/>
          <ac:picMkLst>
            <pc:docMk/>
            <pc:sldMk cId="2880052102" sldId="434"/>
            <ac:picMk id="3" creationId="{3483F0D0-EC95-5CFC-EF1F-4E66A2B29F14}"/>
          </ac:picMkLst>
        </pc:picChg>
        <pc:picChg chg="del">
          <ac:chgData name="Tommaso Caiazzi" userId="4467b6bb-f22e-43e1-9cfc-2b9dfdaab12b" providerId="ADAL" clId="{12B4D3CF-C7A3-4887-A9E8-33285D889704}" dt="2023-11-14T18:33:27.346" v="354" actId="478"/>
          <ac:picMkLst>
            <pc:docMk/>
            <pc:sldMk cId="2880052102" sldId="434"/>
            <ac:picMk id="7" creationId="{AB233F73-894D-0C39-A4CF-11EE27660298}"/>
          </ac:picMkLst>
        </pc:picChg>
      </pc:sldChg>
      <pc:sldChg chg="addSp delSp modSp add mod">
        <pc:chgData name="Tommaso Caiazzi" userId="4467b6bb-f22e-43e1-9cfc-2b9dfdaab12b" providerId="ADAL" clId="{12B4D3CF-C7A3-4887-A9E8-33285D889704}" dt="2023-11-14T18:41:55.717" v="652" actId="20577"/>
        <pc:sldMkLst>
          <pc:docMk/>
          <pc:sldMk cId="1493998727" sldId="435"/>
        </pc:sldMkLst>
        <pc:spChg chg="add mod">
          <ac:chgData name="Tommaso Caiazzi" userId="4467b6bb-f22e-43e1-9cfc-2b9dfdaab12b" providerId="ADAL" clId="{12B4D3CF-C7A3-4887-A9E8-33285D889704}" dt="2023-11-14T18:41:55.717" v="652" actId="20577"/>
          <ac:spMkLst>
            <pc:docMk/>
            <pc:sldMk cId="1493998727" sldId="435"/>
            <ac:spMk id="2" creationId="{161FF6DE-2EF0-2146-2083-AB19E22C45A7}"/>
          </ac:spMkLst>
        </pc:spChg>
        <pc:spChg chg="del mod">
          <ac:chgData name="Tommaso Caiazzi" userId="4467b6bb-f22e-43e1-9cfc-2b9dfdaab12b" providerId="ADAL" clId="{12B4D3CF-C7A3-4887-A9E8-33285D889704}" dt="2023-11-14T18:39:29.787" v="590" actId="478"/>
          <ac:spMkLst>
            <pc:docMk/>
            <pc:sldMk cId="1493998727" sldId="435"/>
            <ac:spMk id="8" creationId="{F517F7FD-68AB-9390-0FC0-85B05D162097}"/>
          </ac:spMkLst>
        </pc:spChg>
      </pc:sldChg>
      <pc:sldChg chg="addSp delSp modSp add del">
        <pc:chgData name="Tommaso Caiazzi" userId="4467b6bb-f22e-43e1-9cfc-2b9dfdaab12b" providerId="ADAL" clId="{12B4D3CF-C7A3-4887-A9E8-33285D889704}" dt="2023-11-14T18:41:26.800" v="650" actId="47"/>
        <pc:sldMkLst>
          <pc:docMk/>
          <pc:sldMk cId="816225936" sldId="436"/>
        </pc:sldMkLst>
        <pc:spChg chg="add del mod">
          <ac:chgData name="Tommaso Caiazzi" userId="4467b6bb-f22e-43e1-9cfc-2b9dfdaab12b" providerId="ADAL" clId="{12B4D3CF-C7A3-4887-A9E8-33285D889704}" dt="2023-11-14T18:41:24.070" v="649"/>
          <ac:spMkLst>
            <pc:docMk/>
            <pc:sldMk cId="816225936" sldId="436"/>
            <ac:spMk id="6" creationId="{0F17283C-1926-BC1B-7E20-763244D2838D}"/>
          </ac:spMkLst>
        </pc:spChg>
      </pc:sldChg>
      <pc:sldChg chg="addSp delSp modSp add del mod">
        <pc:chgData name="Tommaso Caiazzi" userId="4467b6bb-f22e-43e1-9cfc-2b9dfdaab12b" providerId="ADAL" clId="{12B4D3CF-C7A3-4887-A9E8-33285D889704}" dt="2023-11-14T18:41:11.074" v="646" actId="47"/>
        <pc:sldMkLst>
          <pc:docMk/>
          <pc:sldMk cId="3151429184" sldId="436"/>
        </pc:sldMkLst>
        <pc:spChg chg="add del mod">
          <ac:chgData name="Tommaso Caiazzi" userId="4467b6bb-f22e-43e1-9cfc-2b9dfdaab12b" providerId="ADAL" clId="{12B4D3CF-C7A3-4887-A9E8-33285D889704}" dt="2023-11-14T18:41:03.546" v="645"/>
          <ac:spMkLst>
            <pc:docMk/>
            <pc:sldMk cId="3151429184" sldId="436"/>
            <ac:spMk id="2" creationId="{3E44DFBD-3C19-E947-2513-2F11CDA9F635}"/>
          </ac:spMkLst>
        </pc:spChg>
        <pc:spChg chg="del">
          <ac:chgData name="Tommaso Caiazzi" userId="4467b6bb-f22e-43e1-9cfc-2b9dfdaab12b" providerId="ADAL" clId="{12B4D3CF-C7A3-4887-A9E8-33285D889704}" dt="2023-11-14T18:41:00.089" v="643" actId="478"/>
          <ac:spMkLst>
            <pc:docMk/>
            <pc:sldMk cId="3151429184" sldId="436"/>
            <ac:spMk id="36883" creationId="{0ACDAF1D-9B84-EA56-AC85-C700B5F75DF3}"/>
          </ac:spMkLst>
        </pc:spChg>
        <pc:spChg chg="mod">
          <ac:chgData name="Tommaso Caiazzi" userId="4467b6bb-f22e-43e1-9cfc-2b9dfdaab12b" providerId="ADAL" clId="{12B4D3CF-C7A3-4887-A9E8-33285D889704}" dt="2023-11-14T18:40:45.896" v="641" actId="1036"/>
          <ac:spMkLst>
            <pc:docMk/>
            <pc:sldMk cId="3151429184" sldId="436"/>
            <ac:spMk id="36893" creationId="{DBACB5F7-91D6-BC5D-C7AC-D29CDB9DCFA9}"/>
          </ac:spMkLst>
        </pc:spChg>
        <pc:spChg chg="mod">
          <ac:chgData name="Tommaso Caiazzi" userId="4467b6bb-f22e-43e1-9cfc-2b9dfdaab12b" providerId="ADAL" clId="{12B4D3CF-C7A3-4887-A9E8-33285D889704}" dt="2023-11-14T18:40:14.367" v="610" actId="20577"/>
          <ac:spMkLst>
            <pc:docMk/>
            <pc:sldMk cId="3151429184" sldId="436"/>
            <ac:spMk id="36894" creationId="{1D05E185-5232-3969-A42A-301E3585C4E2}"/>
          </ac:spMkLst>
        </pc:spChg>
        <pc:spChg chg="del">
          <ac:chgData name="Tommaso Caiazzi" userId="4467b6bb-f22e-43e1-9cfc-2b9dfdaab12b" providerId="ADAL" clId="{12B4D3CF-C7A3-4887-A9E8-33285D889704}" dt="2023-11-14T18:40:58.890" v="642" actId="478"/>
          <ac:spMkLst>
            <pc:docMk/>
            <pc:sldMk cId="3151429184" sldId="436"/>
            <ac:spMk id="36899" creationId="{5739D47F-B753-D071-95AE-BC55D6010DF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03702EA-E1FC-AF3C-50C6-124109291827}"/>
              </a:ext>
            </a:extLst>
          </p:cNvPr>
          <p:cNvSpPr>
            <a:spLocks noGrp="1" noChangeArrowheads="1"/>
          </p:cNvSpPr>
          <p:nvPr>
            <p:ph type="hdr" sz="quarter"/>
          </p:nvPr>
        </p:nvSpPr>
        <p:spPr bwMode="auto">
          <a:xfrm>
            <a:off x="0" y="0"/>
            <a:ext cx="2970213" cy="457200"/>
          </a:xfrm>
          <a:prstGeom prst="rect">
            <a:avLst/>
          </a:prstGeom>
          <a:noFill/>
          <a:ln>
            <a:noFill/>
          </a:ln>
          <a:effectLst/>
        </p:spPr>
        <p:txBody>
          <a:bodyPr vert="horz" wrap="square" lIns="94348" tIns="47174" rIns="94348" bIns="47174" numCol="1" anchor="t" anchorCtr="0" compatLnSpc="1">
            <a:prstTxWarp prst="textNoShape">
              <a:avLst/>
            </a:prstTxWarp>
          </a:bodyPr>
          <a:lstStyle>
            <a:lvl1pPr defTabSz="942975" eaLnBrk="0" hangingPunct="0">
              <a:defRPr sz="1200">
                <a:latin typeface="Times New Roman" panose="02020603050405020304" pitchFamily="18" charset="0"/>
              </a:defRPr>
            </a:lvl1pPr>
          </a:lstStyle>
          <a:p>
            <a:pPr>
              <a:defRPr/>
            </a:pPr>
            <a:endParaRPr lang="en-US" altLang="it-IT"/>
          </a:p>
        </p:txBody>
      </p:sp>
      <p:sp>
        <p:nvSpPr>
          <p:cNvPr id="40963" name="Rectangle 3">
            <a:extLst>
              <a:ext uri="{FF2B5EF4-FFF2-40B4-BE49-F238E27FC236}">
                <a16:creationId xmlns:a16="http://schemas.microsoft.com/office/drawing/2014/main" id="{9F1BC941-16DF-98FF-CB37-D7C03C63A163}"/>
              </a:ext>
            </a:extLst>
          </p:cNvPr>
          <p:cNvSpPr>
            <a:spLocks noGrp="1" noChangeArrowheads="1"/>
          </p:cNvSpPr>
          <p:nvPr>
            <p:ph type="dt" sz="quarter" idx="1"/>
          </p:nvPr>
        </p:nvSpPr>
        <p:spPr bwMode="auto">
          <a:xfrm>
            <a:off x="3887788" y="0"/>
            <a:ext cx="2970212" cy="457200"/>
          </a:xfrm>
          <a:prstGeom prst="rect">
            <a:avLst/>
          </a:prstGeom>
          <a:noFill/>
          <a:ln>
            <a:noFill/>
          </a:ln>
          <a:effectLst/>
        </p:spPr>
        <p:txBody>
          <a:bodyPr vert="horz" wrap="square" lIns="94348" tIns="47174" rIns="94348" bIns="47174" numCol="1" anchor="t" anchorCtr="0" compatLnSpc="1">
            <a:prstTxWarp prst="textNoShape">
              <a:avLst/>
            </a:prstTxWarp>
          </a:bodyPr>
          <a:lstStyle>
            <a:lvl1pPr algn="r" defTabSz="942975" eaLnBrk="0" hangingPunct="0">
              <a:defRPr sz="1200">
                <a:latin typeface="Times New Roman" panose="02020603050405020304" pitchFamily="18" charset="0"/>
              </a:defRPr>
            </a:lvl1pPr>
          </a:lstStyle>
          <a:p>
            <a:pPr>
              <a:defRPr/>
            </a:pPr>
            <a:endParaRPr lang="en-US" altLang="it-IT"/>
          </a:p>
        </p:txBody>
      </p:sp>
      <p:sp>
        <p:nvSpPr>
          <p:cNvPr id="40964" name="Rectangle 4">
            <a:extLst>
              <a:ext uri="{FF2B5EF4-FFF2-40B4-BE49-F238E27FC236}">
                <a16:creationId xmlns:a16="http://schemas.microsoft.com/office/drawing/2014/main" id="{3999CB24-7705-8839-F27F-CB9418020BD2}"/>
              </a:ext>
            </a:extLst>
          </p:cNvPr>
          <p:cNvSpPr>
            <a:spLocks noGrp="1" noChangeArrowheads="1"/>
          </p:cNvSpPr>
          <p:nvPr>
            <p:ph type="ftr" sz="quarter" idx="2"/>
          </p:nvPr>
        </p:nvSpPr>
        <p:spPr bwMode="auto">
          <a:xfrm>
            <a:off x="0" y="8686800"/>
            <a:ext cx="2970213" cy="457200"/>
          </a:xfrm>
          <a:prstGeom prst="rect">
            <a:avLst/>
          </a:prstGeom>
          <a:noFill/>
          <a:ln>
            <a:noFill/>
          </a:ln>
          <a:effectLst/>
        </p:spPr>
        <p:txBody>
          <a:bodyPr vert="horz" wrap="square" lIns="94348" tIns="47174" rIns="94348" bIns="47174" numCol="1" anchor="b" anchorCtr="0" compatLnSpc="1">
            <a:prstTxWarp prst="textNoShape">
              <a:avLst/>
            </a:prstTxWarp>
          </a:bodyPr>
          <a:lstStyle>
            <a:lvl1pPr defTabSz="942975" eaLnBrk="0" hangingPunct="0">
              <a:defRPr sz="1200">
                <a:latin typeface="Times New Roman" panose="02020603050405020304" pitchFamily="18" charset="0"/>
              </a:defRPr>
            </a:lvl1pPr>
          </a:lstStyle>
          <a:p>
            <a:pPr>
              <a:defRPr/>
            </a:pPr>
            <a:endParaRPr lang="en-US" altLang="it-IT"/>
          </a:p>
        </p:txBody>
      </p:sp>
      <p:sp>
        <p:nvSpPr>
          <p:cNvPr id="40965" name="Rectangle 5">
            <a:extLst>
              <a:ext uri="{FF2B5EF4-FFF2-40B4-BE49-F238E27FC236}">
                <a16:creationId xmlns:a16="http://schemas.microsoft.com/office/drawing/2014/main" id="{16766185-E6AC-3A87-47CA-6D5A36F5D062}"/>
              </a:ext>
            </a:extLst>
          </p:cNvPr>
          <p:cNvSpPr>
            <a:spLocks noGrp="1" noChangeArrowheads="1"/>
          </p:cNvSpPr>
          <p:nvPr>
            <p:ph type="sldNum" sz="quarter" idx="3"/>
          </p:nvPr>
        </p:nvSpPr>
        <p:spPr bwMode="auto">
          <a:xfrm>
            <a:off x="3887788" y="8686800"/>
            <a:ext cx="2970212" cy="457200"/>
          </a:xfrm>
          <a:prstGeom prst="rect">
            <a:avLst/>
          </a:prstGeom>
          <a:noFill/>
          <a:ln>
            <a:noFill/>
          </a:ln>
          <a:effectLst/>
        </p:spPr>
        <p:txBody>
          <a:bodyPr vert="horz" wrap="square" lIns="94348" tIns="47174" rIns="94348" bIns="47174" numCol="1" anchor="b" anchorCtr="0" compatLnSpc="1">
            <a:prstTxWarp prst="textNoShape">
              <a:avLst/>
            </a:prstTxWarp>
          </a:bodyPr>
          <a:lstStyle>
            <a:lvl1pPr algn="r" defTabSz="942975">
              <a:defRPr sz="1200">
                <a:latin typeface="Times New Roman" panose="02020603050405020304" pitchFamily="18" charset="0"/>
              </a:defRPr>
            </a:lvl1pPr>
          </a:lstStyle>
          <a:p>
            <a:pPr>
              <a:defRPr/>
            </a:pPr>
            <a:fld id="{D9B21AD7-4E97-4BBB-9C48-E1CC7B3A37AF}" type="slidenum">
              <a:rPr lang="en-US" altLang="it-IT"/>
              <a:pPr>
                <a:defRPr/>
              </a:pPr>
              <a:t>‹#›</a:t>
            </a:fld>
            <a:endParaRPr lang="en-US" altLang="it-IT"/>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8722" name="Rectangle 2">
            <a:extLst>
              <a:ext uri="{FF2B5EF4-FFF2-40B4-BE49-F238E27FC236}">
                <a16:creationId xmlns:a16="http://schemas.microsoft.com/office/drawing/2014/main" id="{5A949644-F96C-EAC7-3E3E-56F48A62C58B}"/>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it-IT" altLang="it-IT"/>
          </a:p>
        </p:txBody>
      </p:sp>
      <p:sp>
        <p:nvSpPr>
          <p:cNvPr id="158723" name="Rectangle 3">
            <a:extLst>
              <a:ext uri="{FF2B5EF4-FFF2-40B4-BE49-F238E27FC236}">
                <a16:creationId xmlns:a16="http://schemas.microsoft.com/office/drawing/2014/main" id="{1D3649D4-8039-578B-AF67-290E126ACABD}"/>
              </a:ext>
            </a:extLst>
          </p:cNvPr>
          <p:cNvSpPr>
            <a:spLocks noGrp="1" noChangeArrowheads="1"/>
          </p:cNvSpPr>
          <p:nvPr>
            <p:ph type="dt" idx="1"/>
          </p:nvPr>
        </p:nvSpPr>
        <p:spPr bwMode="auto">
          <a:xfrm>
            <a:off x="3884613"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0" hangingPunct="0">
              <a:defRPr sz="1200">
                <a:latin typeface="Times New Roman" panose="02020603050405020304" pitchFamily="18" charset="0"/>
              </a:defRPr>
            </a:lvl1pPr>
          </a:lstStyle>
          <a:p>
            <a:pPr>
              <a:defRPr/>
            </a:pPr>
            <a:endParaRPr lang="it-IT" altLang="it-IT"/>
          </a:p>
        </p:txBody>
      </p:sp>
      <p:sp>
        <p:nvSpPr>
          <p:cNvPr id="3076" name="Rectangle 4">
            <a:extLst>
              <a:ext uri="{FF2B5EF4-FFF2-40B4-BE49-F238E27FC236}">
                <a16:creationId xmlns:a16="http://schemas.microsoft.com/office/drawing/2014/main" id="{830E5E8D-FA8A-7186-04B2-911243E4E297}"/>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58725" name="Rectangle 5">
            <a:extLst>
              <a:ext uri="{FF2B5EF4-FFF2-40B4-BE49-F238E27FC236}">
                <a16:creationId xmlns:a16="http://schemas.microsoft.com/office/drawing/2014/main" id="{7F048C03-4E78-0AA4-B955-669BA3B45BE4}"/>
              </a:ext>
            </a:extLst>
          </p:cNvPr>
          <p:cNvSpPr>
            <a:spLocks noGrp="1" noChangeArrowheads="1"/>
          </p:cNvSpPr>
          <p:nvPr>
            <p:ph type="body" sz="quarter" idx="3"/>
          </p:nvPr>
        </p:nvSpPr>
        <p:spPr bwMode="auto">
          <a:xfrm>
            <a:off x="685800" y="4343400"/>
            <a:ext cx="54864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it-IT" altLang="it-IT" noProof="0"/>
              <a:t>Fare clic per modificare gli stili del testo dello schema</a:t>
            </a:r>
          </a:p>
          <a:p>
            <a:pPr lvl="1"/>
            <a:r>
              <a:rPr lang="it-IT" altLang="it-IT" noProof="0"/>
              <a:t>Secondo livello</a:t>
            </a:r>
          </a:p>
          <a:p>
            <a:pPr lvl="2"/>
            <a:r>
              <a:rPr lang="it-IT" altLang="it-IT" noProof="0"/>
              <a:t>Terzo livello</a:t>
            </a:r>
          </a:p>
          <a:p>
            <a:pPr lvl="3"/>
            <a:r>
              <a:rPr lang="it-IT" altLang="it-IT" noProof="0"/>
              <a:t>Quarto livello</a:t>
            </a:r>
          </a:p>
          <a:p>
            <a:pPr lvl="4"/>
            <a:r>
              <a:rPr lang="it-IT" altLang="it-IT" noProof="0"/>
              <a:t>Quinto livello</a:t>
            </a:r>
          </a:p>
        </p:txBody>
      </p:sp>
      <p:sp>
        <p:nvSpPr>
          <p:cNvPr id="158726" name="Rectangle 6">
            <a:extLst>
              <a:ext uri="{FF2B5EF4-FFF2-40B4-BE49-F238E27FC236}">
                <a16:creationId xmlns:a16="http://schemas.microsoft.com/office/drawing/2014/main" id="{0BCD15B4-EBC6-89A1-E714-4DDE7CB35D08}"/>
              </a:ext>
            </a:extLst>
          </p:cNvPr>
          <p:cNvSpPr>
            <a:spLocks noGrp="1" noChangeArrowheads="1"/>
          </p:cNvSpPr>
          <p:nvPr>
            <p:ph type="ftr" sz="quarter" idx="4"/>
          </p:nvPr>
        </p:nvSpPr>
        <p:spPr bwMode="auto">
          <a:xfrm>
            <a:off x="0"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it-IT" altLang="it-IT"/>
          </a:p>
        </p:txBody>
      </p:sp>
      <p:sp>
        <p:nvSpPr>
          <p:cNvPr id="158727" name="Rectangle 7">
            <a:extLst>
              <a:ext uri="{FF2B5EF4-FFF2-40B4-BE49-F238E27FC236}">
                <a16:creationId xmlns:a16="http://schemas.microsoft.com/office/drawing/2014/main" id="{740A47DB-2B4A-3C5F-52F7-3626F51A0543}"/>
              </a:ext>
            </a:extLst>
          </p:cNvPr>
          <p:cNvSpPr>
            <a:spLocks noGrp="1" noChangeArrowheads="1"/>
          </p:cNvSpPr>
          <p:nvPr>
            <p:ph type="sldNum" sz="quarter" idx="5"/>
          </p:nvPr>
        </p:nvSpPr>
        <p:spPr bwMode="auto">
          <a:xfrm>
            <a:off x="3884613"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pPr>
              <a:defRPr/>
            </a:pPr>
            <a:fld id="{1D51CE57-2978-4D98-BB34-00CF222BA340}" type="slidenum">
              <a:rPr lang="it-IT" altLang="it-IT"/>
              <a:pPr>
                <a:defRPr/>
              </a:pPr>
              <a:t>‹#›</a:t>
            </a:fld>
            <a:endParaRPr lang="it-IT" altLang="it-IT"/>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50EA6688-FAC1-BA53-B4E1-1E6EE265E767}"/>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E14072C-BEA4-481C-9C2B-A131F83CF95F}" type="slidenum">
              <a:rPr lang="it-IT" altLang="it-IT" smtClean="0">
                <a:latin typeface="Times New Roman" panose="02020603050405020304" pitchFamily="18" charset="0"/>
              </a:rPr>
              <a:pPr/>
              <a:t>2</a:t>
            </a:fld>
            <a:endParaRPr lang="it-IT" altLang="it-IT">
              <a:latin typeface="Times New Roman" panose="02020603050405020304" pitchFamily="18" charset="0"/>
            </a:endParaRPr>
          </a:p>
        </p:txBody>
      </p:sp>
      <p:sp>
        <p:nvSpPr>
          <p:cNvPr id="7171" name="Rectangle 2">
            <a:extLst>
              <a:ext uri="{FF2B5EF4-FFF2-40B4-BE49-F238E27FC236}">
                <a16:creationId xmlns:a16="http://schemas.microsoft.com/office/drawing/2014/main" id="{3F64D250-C750-CD21-6AB1-DF85BBBEC26A}"/>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6879648F-823A-6632-9B79-89B2D268FB86}"/>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ltLang="it-IT"/>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D51CE57-2978-4D98-BB34-00CF222BA340}" type="slidenum">
              <a:rPr lang="it-IT" altLang="it-IT" smtClean="0"/>
              <a:pPr>
                <a:defRPr/>
              </a:pPr>
              <a:t>5</a:t>
            </a:fld>
            <a:endParaRPr lang="it-IT" altLang="it-IT"/>
          </a:p>
        </p:txBody>
      </p:sp>
    </p:spTree>
    <p:extLst>
      <p:ext uri="{BB962C8B-B14F-4D97-AF65-F5344CB8AC3E}">
        <p14:creationId xmlns:p14="http://schemas.microsoft.com/office/powerpoint/2010/main" val="32550021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lab">
    <p:spTree>
      <p:nvGrpSpPr>
        <p:cNvPr id="1" name=""/>
        <p:cNvGrpSpPr/>
        <p:nvPr/>
      </p:nvGrpSpPr>
      <p:grpSpPr>
        <a:xfrm>
          <a:off x="0" y="0"/>
          <a:ext cx="0" cy="0"/>
          <a:chOff x="0" y="0"/>
          <a:chExt cx="0" cy="0"/>
        </a:xfrm>
      </p:grpSpPr>
      <p:sp>
        <p:nvSpPr>
          <p:cNvPr id="304130" name="Rectangle 2"/>
          <p:cNvSpPr>
            <a:spLocks noGrp="1" noChangeArrowheads="1"/>
          </p:cNvSpPr>
          <p:nvPr>
            <p:ph type="ctrTitle"/>
          </p:nvPr>
        </p:nvSpPr>
        <p:spPr>
          <a:xfrm>
            <a:off x="914400" y="1988840"/>
            <a:ext cx="10363200" cy="866775"/>
          </a:xfrm>
        </p:spPr>
        <p:txBody>
          <a:bodyPr/>
          <a:lstStyle>
            <a:lvl1pPr>
              <a:defRPr sz="5400"/>
            </a:lvl1pPr>
          </a:lstStyle>
          <a:p>
            <a:r>
              <a:rPr lang="it-IT"/>
              <a:t>Fare clic per modificare lo stile del titolo dello schema</a:t>
            </a:r>
          </a:p>
        </p:txBody>
      </p:sp>
      <p:sp>
        <p:nvSpPr>
          <p:cNvPr id="304131" name="Rectangle 3"/>
          <p:cNvSpPr>
            <a:spLocks noGrp="1" noChangeArrowheads="1"/>
          </p:cNvSpPr>
          <p:nvPr>
            <p:ph type="subTitle" idx="1"/>
          </p:nvPr>
        </p:nvSpPr>
        <p:spPr>
          <a:xfrm>
            <a:off x="1828800" y="2996952"/>
            <a:ext cx="8534400" cy="695325"/>
          </a:xfrm>
        </p:spPr>
        <p:txBody>
          <a:bodyPr/>
          <a:lstStyle>
            <a:lvl1pPr marL="0" indent="0" algn="ctr">
              <a:buFont typeface="Wingdings" pitchFamily="2" charset="2"/>
              <a:buNone/>
              <a:defRPr sz="2400"/>
            </a:lvl1pPr>
          </a:lstStyle>
          <a:p>
            <a:r>
              <a:rPr lang="it-IT"/>
              <a:t>Fare clic per modificare lo stile del sottotitolo dello schema</a:t>
            </a:r>
          </a:p>
        </p:txBody>
      </p:sp>
      <p:pic>
        <p:nvPicPr>
          <p:cNvPr id="7" name="Picture 6" descr="A black background with a black square&#10;&#10;Description automatically generated with medium confidence">
            <a:extLst>
              <a:ext uri="{FF2B5EF4-FFF2-40B4-BE49-F238E27FC236}">
                <a16:creationId xmlns:a16="http://schemas.microsoft.com/office/drawing/2014/main" id="{7B150B1F-FA08-F63A-3429-F7F8A760DB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788" y="150788"/>
            <a:ext cx="4234565" cy="945842"/>
          </a:xfrm>
          <a:prstGeom prst="rect">
            <a:avLst/>
          </a:prstGeom>
        </p:spPr>
      </p:pic>
    </p:spTree>
    <p:extLst>
      <p:ext uri="{BB962C8B-B14F-4D97-AF65-F5344CB8AC3E}">
        <p14:creationId xmlns:p14="http://schemas.microsoft.com/office/powerpoint/2010/main" val="2847457569"/>
      </p:ext>
    </p:extLst>
  </p:cSld>
  <p:clrMapOvr>
    <a:masterClrMapping/>
  </p:clrMapOvr>
  <p:hf sldNum="0" hdr="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Segnaposto testo verticale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Rectangle 4">
            <a:extLst>
              <a:ext uri="{FF2B5EF4-FFF2-40B4-BE49-F238E27FC236}">
                <a16:creationId xmlns:a16="http://schemas.microsoft.com/office/drawing/2014/main" id="{5486F16B-0B58-45B6-9061-CA60B6CB76B3}"/>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5" name="Rectangle 5">
            <a:extLst>
              <a:ext uri="{FF2B5EF4-FFF2-40B4-BE49-F238E27FC236}">
                <a16:creationId xmlns:a16="http://schemas.microsoft.com/office/drawing/2014/main" id="{2D754CCF-D619-4891-8E0C-E8A44AB624BA}"/>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4234752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839200" y="274641"/>
            <a:ext cx="2743200" cy="5851525"/>
          </a:xfrm>
        </p:spPr>
        <p:txBody>
          <a:bodyPr vert="eaVert"/>
          <a:lstStyle/>
          <a:p>
            <a:r>
              <a:rPr lang="it-IT"/>
              <a:t>Fare clic per modificare lo stile del titolo dello schema</a:t>
            </a:r>
          </a:p>
        </p:txBody>
      </p:sp>
      <p:sp>
        <p:nvSpPr>
          <p:cNvPr id="3" name="Segnaposto testo verticale 2"/>
          <p:cNvSpPr>
            <a:spLocks noGrp="1"/>
          </p:cNvSpPr>
          <p:nvPr>
            <p:ph type="body" orient="vert" idx="1"/>
          </p:nvPr>
        </p:nvSpPr>
        <p:spPr>
          <a:xfrm>
            <a:off x="609601" y="274641"/>
            <a:ext cx="8042031" cy="5851525"/>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Rectangle 4">
            <a:extLst>
              <a:ext uri="{FF2B5EF4-FFF2-40B4-BE49-F238E27FC236}">
                <a16:creationId xmlns:a16="http://schemas.microsoft.com/office/drawing/2014/main" id="{06ABEC1F-57AF-4AF1-B41E-3F8C58106046}"/>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5" name="Rectangle 5">
            <a:extLst>
              <a:ext uri="{FF2B5EF4-FFF2-40B4-BE49-F238E27FC236}">
                <a16:creationId xmlns:a16="http://schemas.microsoft.com/office/drawing/2014/main" id="{CAC44205-C96E-4D3D-B0E4-CEBDE5B2D649}"/>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3091692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pyrigh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59400-AFF6-4FC9-8E2F-F363C6F6602C}"/>
              </a:ext>
            </a:extLst>
          </p:cNvPr>
          <p:cNvSpPr>
            <a:spLocks noGrp="1"/>
          </p:cNvSpPr>
          <p:nvPr>
            <p:ph type="title" hasCustomPrompt="1"/>
          </p:nvPr>
        </p:nvSpPr>
        <p:spPr/>
        <p:txBody>
          <a:bodyPr/>
          <a:lstStyle>
            <a:lvl1pPr>
              <a:defRPr/>
            </a:lvl1pPr>
          </a:lstStyle>
          <a:p>
            <a:r>
              <a:rPr lang="it-IT" altLang="it-IT"/>
              <a:t>copyright </a:t>
            </a:r>
            <a:r>
              <a:rPr lang="it-IT" altLang="it-IT" err="1"/>
              <a:t>notice</a:t>
            </a:r>
            <a:endParaRPr lang="it-IT"/>
          </a:p>
        </p:txBody>
      </p:sp>
      <p:sp>
        <p:nvSpPr>
          <p:cNvPr id="3" name="Date Placeholder 2">
            <a:extLst>
              <a:ext uri="{FF2B5EF4-FFF2-40B4-BE49-F238E27FC236}">
                <a16:creationId xmlns:a16="http://schemas.microsoft.com/office/drawing/2014/main" id="{AC95E1F6-EE88-4027-874C-C2A60CB4012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 name="Footer Placeholder 3">
            <a:extLst>
              <a:ext uri="{FF2B5EF4-FFF2-40B4-BE49-F238E27FC236}">
                <a16:creationId xmlns:a16="http://schemas.microsoft.com/office/drawing/2014/main" id="{684B42B5-5FDC-4B42-887A-B68A97D000BE}"/>
              </a:ext>
            </a:extLst>
          </p:cNvPr>
          <p:cNvSpPr>
            <a:spLocks noGrp="1"/>
          </p:cNvSpPr>
          <p:nvPr>
            <p:ph type="ftr" sz="quarter" idx="11"/>
          </p:nvPr>
        </p:nvSpPr>
        <p:spPr/>
        <p:txBody>
          <a:bodyPr/>
          <a:lstStyle/>
          <a:p>
            <a:pPr>
              <a:defRPr/>
            </a:pPr>
            <a:r>
              <a:rPr lang="it-IT" altLang="it-IT" dirty="0"/>
              <a:t>kathara – [ lab: basic-ipv4 ]</a:t>
            </a:r>
          </a:p>
        </p:txBody>
      </p:sp>
      <p:sp>
        <p:nvSpPr>
          <p:cNvPr id="5" name="Rectangle 3">
            <a:extLst>
              <a:ext uri="{FF2B5EF4-FFF2-40B4-BE49-F238E27FC236}">
                <a16:creationId xmlns:a16="http://schemas.microsoft.com/office/drawing/2014/main" id="{E9C412A2-966A-4BF2-921A-CFBA729795EE}"/>
              </a:ext>
            </a:extLst>
          </p:cNvPr>
          <p:cNvSpPr>
            <a:spLocks noGrp="1" noChangeArrowheads="1"/>
          </p:cNvSpPr>
          <p:nvPr>
            <p:ph type="body" idx="1"/>
          </p:nvPr>
        </p:nvSpPr>
        <p:spPr>
          <a:xfrm>
            <a:off x="609600" y="1412876"/>
            <a:ext cx="10972800" cy="4713288"/>
          </a:xfrm>
        </p:spPr>
        <p:txBody>
          <a:bodyPr/>
          <a:lstStyle/>
          <a:p>
            <a:pPr lvl="0" eaLnBrk="1" hangingPunct="1">
              <a:lnSpc>
                <a:spcPct val="80000"/>
              </a:lnSpc>
            </a:pPr>
            <a:r>
              <a:rPr lang="it-IT" altLang="it-IT" sz="1800"/>
              <a:t>Fare clic per modificare gli stili del testo dello schema</a:t>
            </a:r>
          </a:p>
          <a:p>
            <a:pPr lvl="1" eaLnBrk="1" hangingPunct="1">
              <a:lnSpc>
                <a:spcPct val="80000"/>
              </a:lnSpc>
            </a:pPr>
            <a:r>
              <a:rPr lang="it-IT" altLang="it-IT" sz="1800"/>
              <a:t>Secondo livello</a:t>
            </a:r>
          </a:p>
          <a:p>
            <a:pPr lvl="2" eaLnBrk="1" hangingPunct="1">
              <a:lnSpc>
                <a:spcPct val="80000"/>
              </a:lnSpc>
            </a:pPr>
            <a:r>
              <a:rPr lang="it-IT" altLang="it-IT" sz="1800"/>
              <a:t>Terzo livello</a:t>
            </a:r>
          </a:p>
          <a:p>
            <a:pPr lvl="3" eaLnBrk="1" hangingPunct="1">
              <a:lnSpc>
                <a:spcPct val="80000"/>
              </a:lnSpc>
            </a:pPr>
            <a:r>
              <a:rPr lang="it-IT" altLang="it-IT" sz="1800"/>
              <a:t>Quarto livello</a:t>
            </a:r>
          </a:p>
          <a:p>
            <a:pPr lvl="4" eaLnBrk="1" hangingPunct="1">
              <a:lnSpc>
                <a:spcPct val="80000"/>
              </a:lnSpc>
            </a:pPr>
            <a:r>
              <a:rPr lang="it-IT" altLang="it-IT" sz="1800"/>
              <a:t>Quinto livello</a:t>
            </a:r>
          </a:p>
        </p:txBody>
      </p:sp>
    </p:spTree>
    <p:extLst>
      <p:ext uri="{BB962C8B-B14F-4D97-AF65-F5344CB8AC3E}">
        <p14:creationId xmlns:p14="http://schemas.microsoft.com/office/powerpoint/2010/main" val="3812258414"/>
      </p:ext>
    </p:extLst>
  </p:cSld>
  <p:clrMapOvr>
    <a:masterClrMapping/>
  </p:clrMapOvr>
  <p:hf sldNum="0" hdr="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2C402-67A5-4652-B395-80C3CFCC7964}"/>
              </a:ext>
            </a:extLst>
          </p:cNvPr>
          <p:cNvSpPr>
            <a:spLocks noGrp="1"/>
          </p:cNvSpPr>
          <p:nvPr>
            <p:ph type="title"/>
          </p:nvPr>
        </p:nvSpPr>
        <p:spPr>
          <a:xfrm>
            <a:off x="609600" y="2286000"/>
            <a:ext cx="10972800" cy="1143000"/>
          </a:xfrm>
        </p:spPr>
        <p:txBody>
          <a:bodyPr/>
          <a:lstStyle/>
          <a:p>
            <a:r>
              <a:rPr lang="it-IT"/>
              <a:t>Fare clic per modificare lo stile del titolo dello schema</a:t>
            </a:r>
          </a:p>
        </p:txBody>
      </p:sp>
      <p:sp>
        <p:nvSpPr>
          <p:cNvPr id="3" name="Date Placeholder 2">
            <a:extLst>
              <a:ext uri="{FF2B5EF4-FFF2-40B4-BE49-F238E27FC236}">
                <a16:creationId xmlns:a16="http://schemas.microsoft.com/office/drawing/2014/main" id="{662A33B8-9C12-4DD4-B7A2-462DBDF9FD58}"/>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 name="Footer Placeholder 3">
            <a:extLst>
              <a:ext uri="{FF2B5EF4-FFF2-40B4-BE49-F238E27FC236}">
                <a16:creationId xmlns:a16="http://schemas.microsoft.com/office/drawing/2014/main" id="{5D054AC4-794D-4989-9E00-3CA5380BB33B}"/>
              </a:ext>
            </a:extLst>
          </p:cNvPr>
          <p:cNvSpPr>
            <a:spLocks noGrp="1"/>
          </p:cNvSpPr>
          <p:nvPr>
            <p:ph type="ftr" sz="quarter" idx="11"/>
          </p:nvPr>
        </p:nvSpPr>
        <p:spPr/>
        <p:txBody>
          <a:bodyPr/>
          <a:lstStyle/>
          <a:p>
            <a:pPr>
              <a:defRPr/>
            </a:pPr>
            <a:r>
              <a:rPr lang="it-IT" altLang="it-IT" dirty="0"/>
              <a:t>kathara – [ lab: basic-ipv4 ]</a:t>
            </a:r>
          </a:p>
        </p:txBody>
      </p:sp>
      <p:sp>
        <p:nvSpPr>
          <p:cNvPr id="5" name="Rectangle 3">
            <a:extLst>
              <a:ext uri="{FF2B5EF4-FFF2-40B4-BE49-F238E27FC236}">
                <a16:creationId xmlns:a16="http://schemas.microsoft.com/office/drawing/2014/main" id="{EBE93C49-2746-445A-8FEE-BFD8EDF009A1}"/>
              </a:ext>
            </a:extLst>
          </p:cNvPr>
          <p:cNvSpPr>
            <a:spLocks noGrp="1" noChangeArrowheads="1"/>
          </p:cNvSpPr>
          <p:nvPr>
            <p:ph type="subTitle" idx="1"/>
          </p:nvPr>
        </p:nvSpPr>
        <p:spPr>
          <a:xfrm>
            <a:off x="1828800" y="3645024"/>
            <a:ext cx="8534400" cy="695325"/>
          </a:xfrm>
        </p:spPr>
        <p:txBody>
          <a:bodyPr/>
          <a:lstStyle>
            <a:lvl1pPr marL="0" indent="0" algn="ctr">
              <a:buFont typeface="Wingdings" pitchFamily="2" charset="2"/>
              <a:buNone/>
              <a:defRPr/>
            </a:lvl1pPr>
          </a:lstStyle>
          <a:p>
            <a:r>
              <a:rPr lang="it-IT"/>
              <a:t>Fare clic per modificare lo stile del sottotitolo dello schema</a:t>
            </a:r>
          </a:p>
        </p:txBody>
      </p:sp>
    </p:spTree>
    <p:extLst>
      <p:ext uri="{BB962C8B-B14F-4D97-AF65-F5344CB8AC3E}">
        <p14:creationId xmlns:p14="http://schemas.microsoft.com/office/powerpoint/2010/main" val="614262061"/>
      </p:ext>
    </p:extLst>
  </p:cSld>
  <p:clrMapOvr>
    <a:masterClrMapping/>
  </p:clrMapOvr>
  <p:hf sldNum="0" hdr="0"/>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Segnaposto contenuto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Rectangle 4">
            <a:extLst>
              <a:ext uri="{FF2B5EF4-FFF2-40B4-BE49-F238E27FC236}">
                <a16:creationId xmlns:a16="http://schemas.microsoft.com/office/drawing/2014/main" id="{01B5F34A-3762-4DC4-8521-3CCFBDBBB557}"/>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5" name="Rectangle 5">
            <a:extLst>
              <a:ext uri="{FF2B5EF4-FFF2-40B4-BE49-F238E27FC236}">
                <a16:creationId xmlns:a16="http://schemas.microsoft.com/office/drawing/2014/main" id="{5AD2D072-E423-4081-B786-4B5AABE6E907}"/>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1837307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Segnaposto contenuto 2"/>
          <p:cNvSpPr>
            <a:spLocks noGrp="1"/>
          </p:cNvSpPr>
          <p:nvPr>
            <p:ph sz="half" idx="1"/>
          </p:nvPr>
        </p:nvSpPr>
        <p:spPr>
          <a:xfrm>
            <a:off x="609600"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6189786"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Rectangle 4">
            <a:extLst>
              <a:ext uri="{FF2B5EF4-FFF2-40B4-BE49-F238E27FC236}">
                <a16:creationId xmlns:a16="http://schemas.microsoft.com/office/drawing/2014/main" id="{F0D3FD9D-035D-4317-87B9-2E07DC513C53}"/>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6" name="Rectangle 5">
            <a:extLst>
              <a:ext uri="{FF2B5EF4-FFF2-40B4-BE49-F238E27FC236}">
                <a16:creationId xmlns:a16="http://schemas.microsoft.com/office/drawing/2014/main" id="{0056CC62-4927-46CE-8071-12D4280A824B}"/>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3050260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Rectangle 4">
            <a:extLst>
              <a:ext uri="{FF2B5EF4-FFF2-40B4-BE49-F238E27FC236}">
                <a16:creationId xmlns:a16="http://schemas.microsoft.com/office/drawing/2014/main" id="{09E61840-3800-42E1-8104-908EC2290A80}"/>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4" name="Rectangle 5">
            <a:extLst>
              <a:ext uri="{FF2B5EF4-FFF2-40B4-BE49-F238E27FC236}">
                <a16:creationId xmlns:a16="http://schemas.microsoft.com/office/drawing/2014/main" id="{BBDBC235-FCC8-44F7-AF2D-D19BB003DF74}"/>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2212121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210B621-DDDB-4969-8052-9E481273EFD3}"/>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3" name="Rectangle 5">
            <a:extLst>
              <a:ext uri="{FF2B5EF4-FFF2-40B4-BE49-F238E27FC236}">
                <a16:creationId xmlns:a16="http://schemas.microsoft.com/office/drawing/2014/main" id="{DF427022-EF7C-4DDD-9245-E8A971AB8D5C}"/>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4851648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609601" y="273050"/>
            <a:ext cx="4011247" cy="1162050"/>
          </a:xfrm>
        </p:spPr>
        <p:txBody>
          <a:bodyPr anchor="b"/>
          <a:lstStyle>
            <a:lvl1pPr algn="l">
              <a:defRPr sz="2000" b="1"/>
            </a:lvl1pPr>
          </a:lstStyle>
          <a:p>
            <a:r>
              <a:rPr lang="it-IT"/>
              <a:t>Fare clic per modificare lo stile del titolo dello schema</a:t>
            </a:r>
          </a:p>
        </p:txBody>
      </p:sp>
      <p:sp>
        <p:nvSpPr>
          <p:cNvPr id="3" name="Segnaposto contenuto 2"/>
          <p:cNvSpPr>
            <a:spLocks noGrp="1"/>
          </p:cNvSpPr>
          <p:nvPr>
            <p:ph idx="1"/>
          </p:nvPr>
        </p:nvSpPr>
        <p:spPr>
          <a:xfrm>
            <a:off x="4767386" y="273053"/>
            <a:ext cx="681501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609601" y="1435103"/>
            <a:ext cx="4011247" cy="4691063"/>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it-IT"/>
              <a:t>Fare clic per modificare gli stili del testo dello schema</a:t>
            </a:r>
          </a:p>
        </p:txBody>
      </p:sp>
      <p:sp>
        <p:nvSpPr>
          <p:cNvPr id="5" name="Rectangle 4">
            <a:extLst>
              <a:ext uri="{FF2B5EF4-FFF2-40B4-BE49-F238E27FC236}">
                <a16:creationId xmlns:a16="http://schemas.microsoft.com/office/drawing/2014/main" id="{B6B7462A-E94B-4E5C-AF83-8E8FA72FC515}"/>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6" name="Rectangle 5">
            <a:extLst>
              <a:ext uri="{FF2B5EF4-FFF2-40B4-BE49-F238E27FC236}">
                <a16:creationId xmlns:a16="http://schemas.microsoft.com/office/drawing/2014/main" id="{1ECA9AC3-825F-4AAC-8B76-9EC322D8ACC1}"/>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3017667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2389554" y="4800600"/>
            <a:ext cx="7315200" cy="566738"/>
          </a:xfrm>
        </p:spPr>
        <p:txBody>
          <a:bodyPr anchor="b"/>
          <a:lstStyle>
            <a:lvl1pPr algn="l">
              <a:defRPr sz="2000" b="1"/>
            </a:lvl1pPr>
          </a:lstStyle>
          <a:p>
            <a:r>
              <a:rPr lang="it-IT"/>
              <a:t>Fare clic per modificare lo stile del titolo dello schema</a:t>
            </a:r>
          </a:p>
        </p:txBody>
      </p:sp>
      <p:sp>
        <p:nvSpPr>
          <p:cNvPr id="3" name="Segnaposto immagine 2"/>
          <p:cNvSpPr>
            <a:spLocks noGrp="1"/>
          </p:cNvSpPr>
          <p:nvPr>
            <p:ph type="pic" idx="1"/>
          </p:nvPr>
        </p:nvSpPr>
        <p:spPr>
          <a:xfrm>
            <a:off x="2389554" y="612775"/>
            <a:ext cx="7315200" cy="4114800"/>
          </a:xfrm>
        </p:spPr>
        <p:txBody>
          <a:bodyPr/>
          <a:lstStyle>
            <a:lvl1pPr marL="0" indent="0">
              <a:buNone/>
              <a:defRPr sz="3200"/>
            </a:lvl1pPr>
            <a:lvl2pPr marL="457212" indent="0">
              <a:buNone/>
              <a:defRPr sz="2800"/>
            </a:lvl2pPr>
            <a:lvl3pPr marL="914423" indent="0">
              <a:buNone/>
              <a:defRPr sz="2400"/>
            </a:lvl3pPr>
            <a:lvl4pPr marL="1371634" indent="0">
              <a:buNone/>
              <a:defRPr sz="2000"/>
            </a:lvl4pPr>
            <a:lvl5pPr marL="1828846" indent="0">
              <a:buNone/>
              <a:defRPr sz="2000"/>
            </a:lvl5pPr>
            <a:lvl6pPr marL="2286057" indent="0">
              <a:buNone/>
              <a:defRPr sz="2000"/>
            </a:lvl6pPr>
            <a:lvl7pPr marL="2743269" indent="0">
              <a:buNone/>
              <a:defRPr sz="2000"/>
            </a:lvl7pPr>
            <a:lvl8pPr marL="3200480" indent="0">
              <a:buNone/>
              <a:defRPr sz="2000"/>
            </a:lvl8pPr>
            <a:lvl9pPr marL="3657691" indent="0">
              <a:buNone/>
              <a:defRPr sz="2000"/>
            </a:lvl9pPr>
          </a:lstStyle>
          <a:p>
            <a:pPr lvl="0"/>
            <a:r>
              <a:rPr lang="it-IT" noProof="0"/>
              <a:t>Fare clic sull'icona per inserire un'immagine</a:t>
            </a:r>
          </a:p>
        </p:txBody>
      </p:sp>
      <p:sp>
        <p:nvSpPr>
          <p:cNvPr id="4" name="Segnaposto testo 3"/>
          <p:cNvSpPr>
            <a:spLocks noGrp="1"/>
          </p:cNvSpPr>
          <p:nvPr>
            <p:ph type="body" sz="half" idx="2"/>
          </p:nvPr>
        </p:nvSpPr>
        <p:spPr>
          <a:xfrm>
            <a:off x="2389554" y="5367338"/>
            <a:ext cx="7315200" cy="804862"/>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it-IT"/>
              <a:t>Fare clic per modificare gli stili del testo dello schema</a:t>
            </a:r>
          </a:p>
        </p:txBody>
      </p:sp>
      <p:sp>
        <p:nvSpPr>
          <p:cNvPr id="5" name="Rectangle 4">
            <a:extLst>
              <a:ext uri="{FF2B5EF4-FFF2-40B4-BE49-F238E27FC236}">
                <a16:creationId xmlns:a16="http://schemas.microsoft.com/office/drawing/2014/main" id="{1A58AB6D-2A9D-4F16-A910-0B79968AB2D1}"/>
              </a:ext>
            </a:extLst>
          </p:cNvPr>
          <p:cNvSpPr>
            <a:spLocks noGrp="1" noChangeArrowheads="1"/>
          </p:cNvSpPr>
          <p:nvPr>
            <p:ph type="dt" sz="half" idx="10"/>
          </p:nvPr>
        </p:nvSpPr>
        <p:spPr>
          <a:ln/>
        </p:spPr>
        <p:txBody>
          <a:bodyPr/>
          <a:lstStyle>
            <a:lvl1pPr>
              <a:defRPr/>
            </a:lvl1pPr>
          </a:lstStyle>
          <a:p>
            <a:pPr>
              <a:defRPr/>
            </a:pPr>
            <a:r>
              <a:rPr lang="it-IT" altLang="it-IT"/>
              <a:t>last update: </a:t>
            </a:r>
            <a:r>
              <a:rPr lang="en-US" altLang="it-IT"/>
              <a:t>Nov 2023</a:t>
            </a:r>
            <a:endParaRPr lang="it-IT" altLang="it-IT"/>
          </a:p>
        </p:txBody>
      </p:sp>
      <p:sp>
        <p:nvSpPr>
          <p:cNvPr id="6" name="Rectangle 5">
            <a:extLst>
              <a:ext uri="{FF2B5EF4-FFF2-40B4-BE49-F238E27FC236}">
                <a16:creationId xmlns:a16="http://schemas.microsoft.com/office/drawing/2014/main" id="{86A098BE-69C9-4538-89C8-C00B289910E6}"/>
              </a:ext>
            </a:extLst>
          </p:cNvPr>
          <p:cNvSpPr>
            <a:spLocks noGrp="1" noChangeArrowheads="1"/>
          </p:cNvSpPr>
          <p:nvPr>
            <p:ph type="ftr" sz="quarter" idx="11"/>
          </p:nvPr>
        </p:nvSpPr>
        <p:spPr>
          <a:ln/>
        </p:spPr>
        <p:txBody>
          <a:bodyPr/>
          <a:lstStyle>
            <a:lvl1pPr>
              <a:defRPr/>
            </a:lvl1pPr>
          </a:lstStyle>
          <a:p>
            <a:pPr>
              <a:defRPr/>
            </a:pPr>
            <a:r>
              <a:rPr lang="it-IT" altLang="it-IT" dirty="0"/>
              <a:t>kathara – [ lab: basic-ipv4 ]</a:t>
            </a:r>
          </a:p>
        </p:txBody>
      </p:sp>
    </p:spTree>
    <p:extLst>
      <p:ext uri="{BB962C8B-B14F-4D97-AF65-F5344CB8AC3E}">
        <p14:creationId xmlns:p14="http://schemas.microsoft.com/office/powerpoint/2010/main" val="1946613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C44DAC59-5E6E-45D0-8524-3E061722C9EC}"/>
              </a:ext>
            </a:extLst>
          </p:cNvPr>
          <p:cNvSpPr>
            <a:spLocks noGrp="1" noChangeArrowheads="1"/>
          </p:cNvSpPr>
          <p:nvPr>
            <p:ph type="title"/>
          </p:nvPr>
        </p:nvSpPr>
        <p:spPr bwMode="auto">
          <a:xfrm>
            <a:off x="609600" y="116632"/>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it-IT" altLang="it-IT"/>
              <a:t>Fare clic per modificare lo stile del titolo</a:t>
            </a:r>
          </a:p>
        </p:txBody>
      </p:sp>
      <p:sp>
        <p:nvSpPr>
          <p:cNvPr id="1027" name="Rectangle 3">
            <a:extLst>
              <a:ext uri="{FF2B5EF4-FFF2-40B4-BE49-F238E27FC236}">
                <a16:creationId xmlns:a16="http://schemas.microsoft.com/office/drawing/2014/main" id="{7F11B519-1465-43CA-9B06-0B1C84B88C96}"/>
              </a:ext>
            </a:extLst>
          </p:cNvPr>
          <p:cNvSpPr>
            <a:spLocks noGrp="1" noChangeArrowheads="1"/>
          </p:cNvSpPr>
          <p:nvPr>
            <p:ph type="body" idx="1"/>
          </p:nvPr>
        </p:nvSpPr>
        <p:spPr bwMode="auto">
          <a:xfrm>
            <a:off x="609600" y="1412777"/>
            <a:ext cx="10972800" cy="471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it-IT"/>
              <a:t>Fare clic per modificare gli stili del testo dello schema</a:t>
            </a:r>
          </a:p>
          <a:p>
            <a:pPr lvl="1"/>
            <a:r>
              <a:rPr lang="it-IT" altLang="it-IT"/>
              <a:t>Secondo livello</a:t>
            </a:r>
          </a:p>
          <a:p>
            <a:pPr lvl="2"/>
            <a:r>
              <a:rPr lang="it-IT" altLang="it-IT"/>
              <a:t>Terzo livello</a:t>
            </a:r>
          </a:p>
          <a:p>
            <a:pPr lvl="3"/>
            <a:r>
              <a:rPr lang="it-IT" altLang="it-IT"/>
              <a:t>Quarto livello</a:t>
            </a:r>
          </a:p>
          <a:p>
            <a:pPr lvl="4"/>
            <a:r>
              <a:rPr lang="it-IT" altLang="it-IT"/>
              <a:t>Quinto livello</a:t>
            </a:r>
          </a:p>
        </p:txBody>
      </p:sp>
      <p:sp>
        <p:nvSpPr>
          <p:cNvPr id="303108" name="Rectangle 4">
            <a:extLst>
              <a:ext uri="{FF2B5EF4-FFF2-40B4-BE49-F238E27FC236}">
                <a16:creationId xmlns:a16="http://schemas.microsoft.com/office/drawing/2014/main" id="{9F6A8ACC-B973-483A-9EBB-30DD75AA7EB2}"/>
              </a:ext>
            </a:extLst>
          </p:cNvPr>
          <p:cNvSpPr>
            <a:spLocks noGrp="1" noChangeArrowheads="1"/>
          </p:cNvSpPr>
          <p:nvPr>
            <p:ph type="dt" sz="half" idx="2"/>
          </p:nvPr>
        </p:nvSpPr>
        <p:spPr bwMode="auto">
          <a:xfrm>
            <a:off x="9265138" y="6453191"/>
            <a:ext cx="2782277"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dirty="0">
                <a:latin typeface="+mn-lt"/>
              </a:defRPr>
            </a:lvl1pPr>
          </a:lstStyle>
          <a:p>
            <a:pPr>
              <a:defRPr/>
            </a:pPr>
            <a:r>
              <a:rPr lang="it-IT" altLang="it-IT"/>
              <a:t>last update: </a:t>
            </a:r>
            <a:r>
              <a:rPr lang="en-US" altLang="it-IT"/>
              <a:t>Nov 2023</a:t>
            </a:r>
            <a:endParaRPr lang="it-IT" altLang="it-IT"/>
          </a:p>
        </p:txBody>
      </p:sp>
      <p:sp>
        <p:nvSpPr>
          <p:cNvPr id="303109" name="Rectangle 5">
            <a:extLst>
              <a:ext uri="{FF2B5EF4-FFF2-40B4-BE49-F238E27FC236}">
                <a16:creationId xmlns:a16="http://schemas.microsoft.com/office/drawing/2014/main" id="{6276769E-8AF7-4AB3-B25A-CA8C5C6A001F}"/>
              </a:ext>
            </a:extLst>
          </p:cNvPr>
          <p:cNvSpPr>
            <a:spLocks noGrp="1" noChangeArrowheads="1"/>
          </p:cNvSpPr>
          <p:nvPr>
            <p:ph type="ftr" sz="quarter" idx="3"/>
          </p:nvPr>
        </p:nvSpPr>
        <p:spPr bwMode="auto">
          <a:xfrm>
            <a:off x="3120295" y="6453191"/>
            <a:ext cx="5951415"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dirty="0" err="1">
                <a:latin typeface="+mn-lt"/>
              </a:defRPr>
            </a:lvl1pPr>
          </a:lstStyle>
          <a:p>
            <a:pPr>
              <a:defRPr/>
            </a:pPr>
            <a:r>
              <a:rPr lang="it-IT" altLang="it-IT" dirty="0"/>
              <a:t>kathara – [ lab: basic-ipv4 ]</a:t>
            </a:r>
          </a:p>
        </p:txBody>
      </p:sp>
      <p:sp>
        <p:nvSpPr>
          <p:cNvPr id="1030" name="Rectangle 6">
            <a:extLst>
              <a:ext uri="{FF2B5EF4-FFF2-40B4-BE49-F238E27FC236}">
                <a16:creationId xmlns:a16="http://schemas.microsoft.com/office/drawing/2014/main" id="{053844C4-97BD-413F-90CB-BB662D34AACA}"/>
              </a:ext>
            </a:extLst>
          </p:cNvPr>
          <p:cNvSpPr>
            <a:spLocks noChangeArrowheads="1"/>
          </p:cNvSpPr>
          <p:nvPr/>
        </p:nvSpPr>
        <p:spPr bwMode="auto">
          <a:xfrm>
            <a:off x="144584" y="6453191"/>
            <a:ext cx="2279007"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pPr>
            <a:r>
              <a:rPr lang="en-US" altLang="it-IT" sz="900">
                <a:solidFill>
                  <a:schemeClr val="bg2"/>
                </a:solidFill>
                <a:cs typeface="Arial" panose="020B0604020202020204" pitchFamily="34" charset="0"/>
              </a:rPr>
              <a:t>© Computer Networks Research Group Roma Tre University</a:t>
            </a:r>
          </a:p>
        </p:txBody>
      </p:sp>
      <p:pic>
        <p:nvPicPr>
          <p:cNvPr id="3" name="Picture 2" descr="A group of cubes with different colors&#10;&#10;Description automatically generated">
            <a:extLst>
              <a:ext uri="{FF2B5EF4-FFF2-40B4-BE49-F238E27FC236}">
                <a16:creationId xmlns:a16="http://schemas.microsoft.com/office/drawing/2014/main" id="{04BC26E2-2780-755F-DAB8-E568CC768E7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23458" y="200174"/>
            <a:ext cx="1264030" cy="852562"/>
          </a:xfrm>
          <a:prstGeom prst="rect">
            <a:avLst/>
          </a:prstGeom>
        </p:spPr>
      </p:pic>
    </p:spTree>
    <p:extLst>
      <p:ext uri="{BB962C8B-B14F-4D97-AF65-F5344CB8AC3E}">
        <p14:creationId xmlns:p14="http://schemas.microsoft.com/office/powerpoint/2010/main" val="495309783"/>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hf sldNum="0" hdr="0"/>
  <p:txStyles>
    <p:titleStyle>
      <a:lvl1pPr algn="ctr" rtl="0" eaLnBrk="1" fontAlgn="base" hangingPunct="1">
        <a:spcBef>
          <a:spcPct val="0"/>
        </a:spcBef>
        <a:spcAft>
          <a:spcPct val="0"/>
        </a:spcAft>
        <a:defRPr sz="4401">
          <a:solidFill>
            <a:schemeClr val="tx2"/>
          </a:solidFill>
          <a:latin typeface="+mj-lt"/>
          <a:ea typeface="+mj-ea"/>
          <a:cs typeface="+mj-cs"/>
        </a:defRPr>
      </a:lvl1pPr>
      <a:lvl2pPr algn="ctr" rtl="0" eaLnBrk="1" fontAlgn="base" hangingPunct="1">
        <a:spcBef>
          <a:spcPct val="0"/>
        </a:spcBef>
        <a:spcAft>
          <a:spcPct val="0"/>
        </a:spcAft>
        <a:defRPr sz="4401">
          <a:solidFill>
            <a:schemeClr val="tx2"/>
          </a:solidFill>
          <a:latin typeface="Tahoma" pitchFamily="34" charset="0"/>
        </a:defRPr>
      </a:lvl2pPr>
      <a:lvl3pPr algn="ctr" rtl="0" eaLnBrk="1" fontAlgn="base" hangingPunct="1">
        <a:spcBef>
          <a:spcPct val="0"/>
        </a:spcBef>
        <a:spcAft>
          <a:spcPct val="0"/>
        </a:spcAft>
        <a:defRPr sz="4401">
          <a:solidFill>
            <a:schemeClr val="tx2"/>
          </a:solidFill>
          <a:latin typeface="Tahoma" pitchFamily="34" charset="0"/>
        </a:defRPr>
      </a:lvl3pPr>
      <a:lvl4pPr algn="ctr" rtl="0" eaLnBrk="1" fontAlgn="base" hangingPunct="1">
        <a:spcBef>
          <a:spcPct val="0"/>
        </a:spcBef>
        <a:spcAft>
          <a:spcPct val="0"/>
        </a:spcAft>
        <a:defRPr sz="4401">
          <a:solidFill>
            <a:schemeClr val="tx2"/>
          </a:solidFill>
          <a:latin typeface="Tahoma" pitchFamily="34" charset="0"/>
        </a:defRPr>
      </a:lvl4pPr>
      <a:lvl5pPr algn="ctr" rtl="0" eaLnBrk="1" fontAlgn="base" hangingPunct="1">
        <a:spcBef>
          <a:spcPct val="0"/>
        </a:spcBef>
        <a:spcAft>
          <a:spcPct val="0"/>
        </a:spcAft>
        <a:defRPr sz="4401">
          <a:solidFill>
            <a:schemeClr val="tx2"/>
          </a:solidFill>
          <a:latin typeface="Tahoma" pitchFamily="34" charset="0"/>
        </a:defRPr>
      </a:lvl5pPr>
      <a:lvl6pPr marL="457212" algn="ctr" rtl="0" eaLnBrk="1" fontAlgn="base" hangingPunct="1">
        <a:spcBef>
          <a:spcPct val="0"/>
        </a:spcBef>
        <a:spcAft>
          <a:spcPct val="0"/>
        </a:spcAft>
        <a:defRPr sz="4401">
          <a:solidFill>
            <a:schemeClr val="tx2"/>
          </a:solidFill>
          <a:latin typeface="Tahoma" pitchFamily="34" charset="0"/>
        </a:defRPr>
      </a:lvl6pPr>
      <a:lvl7pPr marL="914423" algn="ctr" rtl="0" eaLnBrk="1" fontAlgn="base" hangingPunct="1">
        <a:spcBef>
          <a:spcPct val="0"/>
        </a:spcBef>
        <a:spcAft>
          <a:spcPct val="0"/>
        </a:spcAft>
        <a:defRPr sz="4401">
          <a:solidFill>
            <a:schemeClr val="tx2"/>
          </a:solidFill>
          <a:latin typeface="Tahoma" pitchFamily="34" charset="0"/>
        </a:defRPr>
      </a:lvl7pPr>
      <a:lvl8pPr marL="1371634" algn="ctr" rtl="0" eaLnBrk="1" fontAlgn="base" hangingPunct="1">
        <a:spcBef>
          <a:spcPct val="0"/>
        </a:spcBef>
        <a:spcAft>
          <a:spcPct val="0"/>
        </a:spcAft>
        <a:defRPr sz="4401">
          <a:solidFill>
            <a:schemeClr val="tx2"/>
          </a:solidFill>
          <a:latin typeface="Tahoma" pitchFamily="34" charset="0"/>
        </a:defRPr>
      </a:lvl8pPr>
      <a:lvl9pPr marL="1828846" algn="ctr" rtl="0" eaLnBrk="1" fontAlgn="base" hangingPunct="1">
        <a:spcBef>
          <a:spcPct val="0"/>
        </a:spcBef>
        <a:spcAft>
          <a:spcPct val="0"/>
        </a:spcAft>
        <a:defRPr sz="4401">
          <a:solidFill>
            <a:schemeClr val="tx2"/>
          </a:solidFill>
          <a:latin typeface="Tahoma" pitchFamily="34" charset="0"/>
        </a:defRPr>
      </a:lvl9pPr>
    </p:titleStyle>
    <p:bodyStyle>
      <a:lvl1pPr marL="342908" indent="-342908" algn="l" rtl="0" eaLnBrk="1" fontAlgn="base" hangingPunct="1">
        <a:spcBef>
          <a:spcPct val="20000"/>
        </a:spcBef>
        <a:spcAft>
          <a:spcPct val="0"/>
        </a:spcAft>
        <a:buClr>
          <a:schemeClr val="tx2"/>
        </a:buClr>
        <a:buSzPct val="70000"/>
        <a:buFont typeface="Wingdings" panose="05000000000000000000" pitchFamily="2" charset="2"/>
        <a:buChar char="n"/>
        <a:defRPr sz="3200">
          <a:solidFill>
            <a:schemeClr val="tx1"/>
          </a:solidFill>
          <a:latin typeface="+mn-lt"/>
          <a:ea typeface="+mn-ea"/>
          <a:cs typeface="+mn-cs"/>
        </a:defRPr>
      </a:lvl1pPr>
      <a:lvl2pPr marL="742969" indent="-285757" algn="l" rtl="0" eaLnBrk="1" fontAlgn="base" hangingPunct="1">
        <a:spcBef>
          <a:spcPct val="20000"/>
        </a:spcBef>
        <a:spcAft>
          <a:spcPct val="0"/>
        </a:spcAft>
        <a:buClr>
          <a:schemeClr val="accent1"/>
        </a:buClr>
        <a:buSzPct val="70000"/>
        <a:buFont typeface="Wingdings" panose="05000000000000000000" pitchFamily="2" charset="2"/>
        <a:buChar char="n"/>
        <a:defRPr sz="2800">
          <a:solidFill>
            <a:schemeClr val="tx1"/>
          </a:solidFill>
          <a:latin typeface="+mn-lt"/>
        </a:defRPr>
      </a:lvl2pPr>
      <a:lvl3pPr marL="1143028" indent="-228606" algn="l" rtl="0" eaLnBrk="1" fontAlgn="base" hangingPunct="1">
        <a:spcBef>
          <a:spcPct val="20000"/>
        </a:spcBef>
        <a:spcAft>
          <a:spcPct val="0"/>
        </a:spcAft>
        <a:buClr>
          <a:srgbClr val="66CC00"/>
        </a:buClr>
        <a:buSzPct val="70000"/>
        <a:buFont typeface="Wingdings" panose="05000000000000000000" pitchFamily="2" charset="2"/>
        <a:buChar char="n"/>
        <a:defRPr sz="2400">
          <a:solidFill>
            <a:schemeClr val="tx1"/>
          </a:solidFill>
          <a:latin typeface="+mn-lt"/>
        </a:defRPr>
      </a:lvl3pPr>
      <a:lvl4pPr marL="1600240" indent="-228606" algn="l" rtl="0" eaLnBrk="1" fontAlgn="base" hangingPunct="1">
        <a:spcBef>
          <a:spcPct val="20000"/>
        </a:spcBef>
        <a:spcAft>
          <a:spcPct val="0"/>
        </a:spcAft>
        <a:buSzPct val="70000"/>
        <a:buFont typeface="Wingdings" panose="05000000000000000000" pitchFamily="2" charset="2"/>
        <a:buChar char="l"/>
        <a:defRPr sz="2000">
          <a:solidFill>
            <a:schemeClr val="tx1"/>
          </a:solidFill>
          <a:latin typeface="+mn-lt"/>
        </a:defRPr>
      </a:lvl4pPr>
      <a:lvl5pPr marL="2057452" indent="-228606" algn="l" rtl="0" eaLnBrk="1" fontAlgn="base" hangingPunct="1">
        <a:spcBef>
          <a:spcPct val="20000"/>
        </a:spcBef>
        <a:spcAft>
          <a:spcPct val="0"/>
        </a:spcAft>
        <a:buFont typeface="Arial" panose="020B0604020202020204" pitchFamily="34" charset="0"/>
        <a:buChar char="–"/>
        <a:defRPr sz="2000">
          <a:solidFill>
            <a:schemeClr val="tx1"/>
          </a:solidFill>
          <a:latin typeface="+mn-lt"/>
        </a:defRPr>
      </a:lvl5pPr>
      <a:lvl6pPr marL="2514663" indent="-228606" algn="l" rtl="0" eaLnBrk="1" fontAlgn="base" hangingPunct="1">
        <a:spcBef>
          <a:spcPct val="20000"/>
        </a:spcBef>
        <a:spcAft>
          <a:spcPct val="0"/>
        </a:spcAft>
        <a:buFont typeface="Arial" charset="0"/>
        <a:buChar char="–"/>
        <a:defRPr sz="2000">
          <a:solidFill>
            <a:schemeClr val="tx1"/>
          </a:solidFill>
          <a:latin typeface="+mn-lt"/>
        </a:defRPr>
      </a:lvl6pPr>
      <a:lvl7pPr marL="2971874" indent="-228606" algn="l" rtl="0" eaLnBrk="1" fontAlgn="base" hangingPunct="1">
        <a:spcBef>
          <a:spcPct val="20000"/>
        </a:spcBef>
        <a:spcAft>
          <a:spcPct val="0"/>
        </a:spcAft>
        <a:buFont typeface="Arial" charset="0"/>
        <a:buChar char="–"/>
        <a:defRPr sz="2000">
          <a:solidFill>
            <a:schemeClr val="tx1"/>
          </a:solidFill>
          <a:latin typeface="+mn-lt"/>
        </a:defRPr>
      </a:lvl7pPr>
      <a:lvl8pPr marL="3429086" indent="-228606" algn="l" rtl="0" eaLnBrk="1" fontAlgn="base" hangingPunct="1">
        <a:spcBef>
          <a:spcPct val="20000"/>
        </a:spcBef>
        <a:spcAft>
          <a:spcPct val="0"/>
        </a:spcAft>
        <a:buFont typeface="Arial" charset="0"/>
        <a:buChar char="–"/>
        <a:defRPr sz="2000">
          <a:solidFill>
            <a:schemeClr val="tx1"/>
          </a:solidFill>
          <a:latin typeface="+mn-lt"/>
        </a:defRPr>
      </a:lvl8pPr>
      <a:lvl9pPr marL="3886297" indent="-228606" algn="l" rtl="0" eaLnBrk="1" fontAlgn="base" hangingPunct="1">
        <a:spcBef>
          <a:spcPct val="20000"/>
        </a:spcBef>
        <a:spcAft>
          <a:spcPct val="0"/>
        </a:spcAft>
        <a:buFont typeface="Arial" charset="0"/>
        <a:buChar char="–"/>
        <a:defRPr sz="2000">
          <a:solidFill>
            <a:schemeClr val="tx1"/>
          </a:solidFill>
          <a:latin typeface="+mn-lt"/>
        </a:defRPr>
      </a:lvl9pPr>
    </p:bodyStyle>
    <p:otherStyle>
      <a:defPPr>
        <a:defRPr lang="it-IT"/>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4"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9"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1" algn="l" defTabSz="91442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9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4.xml"/><Relationship Id="rId5" Type="http://schemas.openxmlformats.org/officeDocument/2006/relationships/image" Target="../media/image6.jpeg"/><Relationship Id="rId4" Type="http://schemas.openxmlformats.org/officeDocument/2006/relationships/image" Target="../media/image5.jpe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5.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ctrTitle"/>
          </p:nvPr>
        </p:nvSpPr>
        <p:spPr/>
        <p:txBody>
          <a:bodyPr/>
          <a:lstStyle/>
          <a:p>
            <a:pPr eaLnBrk="1" hangingPunct="1"/>
            <a:r>
              <a:rPr lang="it-IT" altLang="it-IT" dirty="0"/>
              <a:t>kathara lab</a:t>
            </a:r>
            <a:endParaRPr lang="en-US" altLang="it-IT" dirty="0"/>
          </a:p>
        </p:txBody>
      </p:sp>
      <p:sp>
        <p:nvSpPr>
          <p:cNvPr id="5123" name="Rectangle 61">
            <a:extLst>
              <a:ext uri="{FF2B5EF4-FFF2-40B4-BE49-F238E27FC236}">
                <a16:creationId xmlns:a16="http://schemas.microsoft.com/office/drawing/2014/main" id="{7269C1AF-3115-5BC8-A826-7DD11551941F}"/>
              </a:ext>
            </a:extLst>
          </p:cNvPr>
          <p:cNvSpPr>
            <a:spLocks noGrp="1" noChangeArrowheads="1"/>
          </p:cNvSpPr>
          <p:nvPr>
            <p:ph type="subTitle" idx="1"/>
          </p:nvPr>
        </p:nvSpPr>
        <p:spPr/>
        <p:txBody>
          <a:bodyPr/>
          <a:lstStyle/>
          <a:p>
            <a:pPr eaLnBrk="1" hangingPunct="1"/>
            <a:r>
              <a:rPr lang="en-US" altLang="it-IT" dirty="0"/>
              <a:t>basic IPv4 configuration, ping, traceroute and </a:t>
            </a:r>
            <a:r>
              <a:rPr lang="en-US" altLang="it-IT" dirty="0" err="1"/>
              <a:t>arp</a:t>
            </a:r>
            <a:endParaRPr lang="en-US" altLang="it-IT" dirty="0"/>
          </a:p>
        </p:txBody>
      </p:sp>
      <p:graphicFrame>
        <p:nvGraphicFramePr>
          <p:cNvPr id="124990" name="Group 62">
            <a:extLst>
              <a:ext uri="{FF2B5EF4-FFF2-40B4-BE49-F238E27FC236}">
                <a16:creationId xmlns:a16="http://schemas.microsoft.com/office/drawing/2014/main" id="{B29E1B27-9968-C664-167E-267F5CE28173}"/>
              </a:ext>
            </a:extLst>
          </p:cNvPr>
          <p:cNvGraphicFramePr>
            <a:graphicFrameLocks noGrp="1"/>
          </p:cNvGraphicFramePr>
          <p:nvPr>
            <p:extLst>
              <p:ext uri="{D42A27DB-BD31-4B8C-83A1-F6EECF244321}">
                <p14:modId xmlns:p14="http://schemas.microsoft.com/office/powerpoint/2010/main" val="3149232177"/>
              </p:ext>
            </p:extLst>
          </p:nvPr>
        </p:nvGraphicFramePr>
        <p:xfrm>
          <a:off x="2650331" y="3573016"/>
          <a:ext cx="6891338" cy="2531120"/>
        </p:xfrm>
        <a:graphic>
          <a:graphicData uri="http://schemas.openxmlformats.org/drawingml/2006/table">
            <a:tbl>
              <a:tblPr/>
              <a:tblGrid>
                <a:gridCol w="2024063">
                  <a:extLst>
                    <a:ext uri="{9D8B030D-6E8A-4147-A177-3AD203B41FA5}">
                      <a16:colId xmlns:a16="http://schemas.microsoft.com/office/drawing/2014/main" val="20000"/>
                    </a:ext>
                  </a:extLst>
                </a:gridCol>
                <a:gridCol w="4867275">
                  <a:extLst>
                    <a:ext uri="{9D8B030D-6E8A-4147-A177-3AD203B41FA5}">
                      <a16:colId xmlns:a16="http://schemas.microsoft.com/office/drawing/2014/main" val="20001"/>
                    </a:ext>
                  </a:extLst>
                </a:gridCol>
              </a:tblGrid>
              <a:tr h="341188">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Version</a:t>
                      </a:r>
                    </a:p>
                  </a:txBody>
                  <a:tcPr marL="90000" marR="90000" marT="46769" marB="467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a:ln>
                            <a:noFill/>
                          </a:ln>
                          <a:solidFill>
                            <a:schemeClr val="tx1"/>
                          </a:solidFill>
                          <a:effectLst/>
                          <a:latin typeface="Tahoma" panose="020B0604030504040204" pitchFamily="34" charset="0"/>
                        </a:rPr>
                        <a:t>1.0</a:t>
                      </a:r>
                    </a:p>
                  </a:txBody>
                  <a:tcPr marL="90000" marR="90000" marT="46769" marB="467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71068">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Author(s)</a:t>
                      </a:r>
                    </a:p>
                  </a:txBody>
                  <a:tcPr marL="90000" marR="90000" marT="46769" marB="467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a:ln>
                            <a:noFill/>
                          </a:ln>
                          <a:solidFill>
                            <a:schemeClr val="tx1"/>
                          </a:solidFill>
                          <a:effectLst/>
                          <a:latin typeface="Tahoma" panose="020B0604030504040204" pitchFamily="34" charset="0"/>
                        </a:rPr>
                        <a:t>L. </a:t>
                      </a:r>
                      <a:r>
                        <a:rPr kumimoji="0" lang="en-US" altLang="it-IT" sz="1600" b="0" i="0" u="none" strike="noStrike" cap="none" normalizeH="0" baseline="0" err="1">
                          <a:ln>
                            <a:noFill/>
                          </a:ln>
                          <a:solidFill>
                            <a:schemeClr val="tx1"/>
                          </a:solidFill>
                          <a:effectLst/>
                          <a:latin typeface="Tahoma" panose="020B0604030504040204" pitchFamily="34" charset="0"/>
                        </a:rPr>
                        <a:t>Ariemma</a:t>
                      </a:r>
                      <a:r>
                        <a:rPr kumimoji="0" lang="en-US" altLang="it-IT" sz="1600" b="0" i="0" u="none" strike="noStrike" cap="none" normalizeH="0" baseline="0">
                          <a:ln>
                            <a:noFill/>
                          </a:ln>
                          <a:solidFill>
                            <a:schemeClr val="tx1"/>
                          </a:solidFill>
                          <a:effectLst/>
                          <a:latin typeface="Tahoma" panose="020B0604030504040204" pitchFamily="34" charset="0"/>
                        </a:rPr>
                        <a:t>, T. Caiazzi, G. Di Battista, M. </a:t>
                      </a:r>
                      <a:r>
                        <a:rPr kumimoji="0" lang="en-US" altLang="it-IT" sz="1600" b="0" i="0" u="none" strike="noStrike" cap="none" normalizeH="0" baseline="0" err="1">
                          <a:ln>
                            <a:noFill/>
                          </a:ln>
                          <a:solidFill>
                            <a:schemeClr val="tx1"/>
                          </a:solidFill>
                          <a:effectLst/>
                          <a:latin typeface="Tahoma" panose="020B0604030504040204" pitchFamily="34" charset="0"/>
                        </a:rPr>
                        <a:t>Patrignani</a:t>
                      </a:r>
                      <a:r>
                        <a:rPr kumimoji="0" lang="en-US" altLang="it-IT" sz="1600" b="0" i="0" u="none" strike="noStrike" cap="none" normalizeH="0" baseline="0">
                          <a:ln>
                            <a:noFill/>
                          </a:ln>
                          <a:solidFill>
                            <a:schemeClr val="tx1"/>
                          </a:solidFill>
                          <a:effectLst/>
                          <a:latin typeface="Tahoma" panose="020B0604030504040204" pitchFamily="34" charset="0"/>
                        </a:rPr>
                        <a:t>, M. </a:t>
                      </a:r>
                      <a:r>
                        <a:rPr kumimoji="0" lang="en-US" altLang="it-IT" sz="1600" b="0" i="0" u="none" strike="noStrike" cap="none" normalizeH="0" baseline="0" err="1">
                          <a:ln>
                            <a:noFill/>
                          </a:ln>
                          <a:solidFill>
                            <a:schemeClr val="tx1"/>
                          </a:solidFill>
                          <a:effectLst/>
                          <a:latin typeface="Tahoma" panose="020B0604030504040204" pitchFamily="34" charset="0"/>
                        </a:rPr>
                        <a:t>Pizzonia</a:t>
                      </a:r>
                      <a:r>
                        <a:rPr kumimoji="0" lang="en-US" altLang="it-IT" sz="1600" b="0" i="0" u="none" strike="noStrike" cap="none" normalizeH="0" baseline="0">
                          <a:ln>
                            <a:noFill/>
                          </a:ln>
                          <a:solidFill>
                            <a:schemeClr val="tx1"/>
                          </a:solidFill>
                          <a:effectLst/>
                          <a:latin typeface="Tahoma" panose="020B0604030504040204" pitchFamily="34" charset="0"/>
                        </a:rPr>
                        <a:t>, F. Ricci, M. </a:t>
                      </a:r>
                      <a:r>
                        <a:rPr kumimoji="0" lang="en-US" altLang="it-IT" sz="1600" b="0" i="0" u="none" strike="noStrike" cap="none" normalizeH="0" baseline="0" err="1">
                          <a:ln>
                            <a:noFill/>
                          </a:ln>
                          <a:solidFill>
                            <a:schemeClr val="tx1"/>
                          </a:solidFill>
                          <a:effectLst/>
                          <a:latin typeface="Tahoma" panose="020B0604030504040204" pitchFamily="34" charset="0"/>
                        </a:rPr>
                        <a:t>Rimondini</a:t>
                      </a:r>
                      <a:endParaRPr kumimoji="0" lang="en-US" altLang="it-IT" sz="1600" b="0" i="0" u="none" strike="noStrike" cap="none" normalizeH="0" baseline="0">
                        <a:ln>
                          <a:noFill/>
                        </a:ln>
                        <a:solidFill>
                          <a:schemeClr val="tx1"/>
                        </a:solidFill>
                        <a:effectLst/>
                        <a:latin typeface="Tahoma" panose="020B0604030504040204" pitchFamily="34" charset="0"/>
                      </a:endParaRPr>
                    </a:p>
                  </a:txBody>
                  <a:tcPr marL="90000" marR="90000" marT="46769" marB="467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41188">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E-mail</a:t>
                      </a:r>
                    </a:p>
                  </a:txBody>
                  <a:tcPr marL="90000" marR="90000" marT="46769" marB="467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a:ln>
                            <a:noFill/>
                          </a:ln>
                          <a:solidFill>
                            <a:schemeClr val="tx1"/>
                          </a:solidFill>
                          <a:effectLst/>
                          <a:latin typeface="Tahoma" panose="020B0604030504040204" pitchFamily="34" charset="0"/>
                        </a:rPr>
                        <a:t>contact@kathara.org</a:t>
                      </a:r>
                    </a:p>
                  </a:txBody>
                  <a:tcPr marL="90000" marR="90000" marT="46769" marB="467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41188">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Web</a:t>
                      </a:r>
                    </a:p>
                  </a:txBody>
                  <a:tcPr marL="90000" marR="90000" marT="46769" marB="467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a:ln>
                            <a:noFill/>
                          </a:ln>
                          <a:solidFill>
                            <a:schemeClr val="tx1"/>
                          </a:solidFill>
                          <a:effectLst/>
                          <a:latin typeface="Tahoma" panose="020B0604030504040204" pitchFamily="34" charset="0"/>
                        </a:rPr>
                        <a:t>http://www.kathara.org/</a:t>
                      </a:r>
                    </a:p>
                  </a:txBody>
                  <a:tcPr marL="90000" marR="90000" marT="46769" marB="467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836488">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Description</a:t>
                      </a:r>
                    </a:p>
                  </a:txBody>
                  <a:tcPr marL="90000" marR="90000" marT="46769" marB="467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noProof="0" dirty="0">
                          <a:ln>
                            <a:noFill/>
                          </a:ln>
                          <a:solidFill>
                            <a:schemeClr val="tx1"/>
                          </a:solidFill>
                          <a:effectLst/>
                          <a:latin typeface="Tahoma" panose="020B0604030504040204" pitchFamily="34" charset="0"/>
                        </a:rPr>
                        <a:t>basic IPv4 configuration commands, usage of ping and traceroute, </a:t>
                      </a:r>
                      <a:r>
                        <a:rPr kumimoji="0" lang="en-US" altLang="it-IT" sz="1600" b="0" i="0" u="none" strike="noStrike" cap="none" normalizeH="0" baseline="0" noProof="0" dirty="0" err="1">
                          <a:ln>
                            <a:noFill/>
                          </a:ln>
                          <a:solidFill>
                            <a:schemeClr val="tx1"/>
                          </a:solidFill>
                          <a:effectLst/>
                          <a:latin typeface="Tahoma" panose="020B0604030504040204" pitchFamily="34" charset="0"/>
                        </a:rPr>
                        <a:t>arp</a:t>
                      </a:r>
                      <a:r>
                        <a:rPr kumimoji="0" lang="en-US" altLang="it-IT" sz="1600" b="0" i="0" u="none" strike="noStrike" cap="none" normalizeH="0" baseline="0" noProof="0" dirty="0">
                          <a:ln>
                            <a:noFill/>
                          </a:ln>
                          <a:solidFill>
                            <a:schemeClr val="tx1"/>
                          </a:solidFill>
                          <a:effectLst/>
                          <a:latin typeface="Tahoma" panose="020B0604030504040204" pitchFamily="34" charset="0"/>
                        </a:rPr>
                        <a:t> </a:t>
                      </a:r>
                      <a:r>
                        <a:rPr kumimoji="0" lang="en-US" altLang="it-IT" sz="1600" b="0" i="0" u="none" strike="noStrike" cap="none" normalizeH="0" baseline="0" noProof="0" dirty="0" err="1">
                          <a:ln>
                            <a:noFill/>
                          </a:ln>
                          <a:solidFill>
                            <a:schemeClr val="tx1"/>
                          </a:solidFill>
                          <a:effectLst/>
                          <a:latin typeface="Tahoma" panose="020B0604030504040204" pitchFamily="34" charset="0"/>
                        </a:rPr>
                        <a:t>behaviour</a:t>
                      </a:r>
                      <a:endParaRPr kumimoji="0" lang="en-US" altLang="it-IT" sz="1600" b="0" i="0" u="none" strike="noStrike" cap="none" normalizeH="0" baseline="0" noProof="0" dirty="0">
                        <a:ln>
                          <a:noFill/>
                        </a:ln>
                        <a:solidFill>
                          <a:schemeClr val="tx1"/>
                        </a:solidFill>
                        <a:effectLst/>
                        <a:latin typeface="Tahoma" panose="020B0604030504040204" pitchFamily="34" charset="0"/>
                      </a:endParaRPr>
                    </a:p>
                  </a:txBody>
                  <a:tcPr marL="90000" marR="90000" marT="46769" marB="467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Rectangle 95">
            <a:extLst>
              <a:ext uri="{FF2B5EF4-FFF2-40B4-BE49-F238E27FC236}">
                <a16:creationId xmlns:a16="http://schemas.microsoft.com/office/drawing/2014/main" id="{57CC342D-A2DA-033E-0D02-CE4E113E9C7F}"/>
              </a:ext>
            </a:extLst>
          </p:cNvPr>
          <p:cNvSpPr>
            <a:spLocks noGrp="1" noChangeArrowheads="1"/>
          </p:cNvSpPr>
          <p:nvPr>
            <p:ph type="title"/>
          </p:nvPr>
        </p:nvSpPr>
        <p:spPr/>
        <p:txBody>
          <a:bodyPr/>
          <a:lstStyle/>
          <a:p>
            <a:pPr eaLnBrk="1" hangingPunct="1"/>
            <a:r>
              <a:rPr lang="en-US" altLang="it-IT" dirty="0"/>
              <a:t>a quick look at the lab</a:t>
            </a:r>
          </a:p>
        </p:txBody>
      </p:sp>
      <p:sp>
        <p:nvSpPr>
          <p:cNvPr id="15" name="Segnaposto data 2">
            <a:extLst>
              <a:ext uri="{FF2B5EF4-FFF2-40B4-BE49-F238E27FC236}">
                <a16:creationId xmlns:a16="http://schemas.microsoft.com/office/drawing/2014/main" id="{306E9D84-E7BF-7956-8863-0BA5BAF66F6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16" name="Segnaposto piè di pagina 3">
            <a:extLst>
              <a:ext uri="{FF2B5EF4-FFF2-40B4-BE49-F238E27FC236}">
                <a16:creationId xmlns:a16="http://schemas.microsoft.com/office/drawing/2014/main" id="{A4217804-61D6-5DDB-B187-42CDA49EE0A6}"/>
              </a:ext>
            </a:extLst>
          </p:cNvPr>
          <p:cNvSpPr>
            <a:spLocks noGrp="1"/>
          </p:cNvSpPr>
          <p:nvPr>
            <p:ph type="ftr" sz="quarter" idx="11"/>
          </p:nvPr>
        </p:nvSpPr>
        <p:spPr/>
        <p:txBody>
          <a:bodyPr/>
          <a:lstStyle/>
          <a:p>
            <a:pPr>
              <a:defRPr/>
            </a:pPr>
            <a:r>
              <a:rPr lang="it-IT" altLang="it-IT" dirty="0"/>
              <a:t>kathara – [ lab: basic-ipv4 ]</a:t>
            </a:r>
          </a:p>
        </p:txBody>
      </p:sp>
      <p:grpSp>
        <p:nvGrpSpPr>
          <p:cNvPr id="13317" name="Group 106">
            <a:extLst>
              <a:ext uri="{FF2B5EF4-FFF2-40B4-BE49-F238E27FC236}">
                <a16:creationId xmlns:a16="http://schemas.microsoft.com/office/drawing/2014/main" id="{BE52415C-BA94-28FF-814E-B45AD3DD5278}"/>
              </a:ext>
            </a:extLst>
          </p:cNvPr>
          <p:cNvGrpSpPr>
            <a:grpSpLocks/>
          </p:cNvGrpSpPr>
          <p:nvPr/>
        </p:nvGrpSpPr>
        <p:grpSpPr bwMode="auto">
          <a:xfrm>
            <a:off x="4910145" y="1916119"/>
            <a:ext cx="5794375" cy="1195387"/>
            <a:chOff x="126" y="2522"/>
            <a:chExt cx="2676" cy="591"/>
          </a:xfrm>
        </p:grpSpPr>
        <p:sp>
          <p:nvSpPr>
            <p:cNvPr id="13325" name="AutoShape 97">
              <a:extLst>
                <a:ext uri="{FF2B5EF4-FFF2-40B4-BE49-F238E27FC236}">
                  <a16:creationId xmlns:a16="http://schemas.microsoft.com/office/drawing/2014/main" id="{CE42932F-DF6F-181F-B656-0738ABB62D6D}"/>
                </a:ext>
              </a:extLst>
            </p:cNvPr>
            <p:cNvSpPr>
              <a:spLocks noChangeArrowheads="1"/>
            </p:cNvSpPr>
            <p:nvPr/>
          </p:nvSpPr>
          <p:spPr bwMode="auto">
            <a:xfrm>
              <a:off x="126" y="2704"/>
              <a:ext cx="2676" cy="409"/>
            </a:xfrm>
            <a:prstGeom prst="foldedCorner">
              <a:avLst>
                <a:gd name="adj" fmla="val 0"/>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00:00:00:00:00:01</a:t>
              </a:r>
            </a:p>
            <a:p>
              <a:pPr eaLnBrk="1" hangingPunct="1">
                <a:spcBef>
                  <a:spcPct val="0"/>
                </a:spcBef>
                <a:buClrTx/>
                <a:buSzTx/>
                <a:buFontTx/>
                <a:buNone/>
              </a:pPr>
              <a:r>
                <a:rPr lang="en-US" altLang="it-IT" sz="1600" b="1">
                  <a:latin typeface="Courier New" panose="02070309020205020404" pitchFamily="49" charset="0"/>
                </a:rPr>
                <a:t>ip address add 195.11.14.5/24 dev eth0</a:t>
              </a:r>
            </a:p>
            <a:p>
              <a:pPr eaLnBrk="1" hangingPunct="1">
                <a:spcBef>
                  <a:spcPct val="0"/>
                </a:spcBef>
                <a:buClrTx/>
                <a:buSzTx/>
                <a:buFontTx/>
                <a:buNone/>
              </a:pPr>
              <a:r>
                <a:rPr lang="en-US" altLang="it-IT" sz="1600" b="1">
                  <a:latin typeface="Courier New" panose="02070309020205020404" pitchFamily="49" charset="0"/>
                </a:rPr>
                <a:t>ip route add default via 195.11.14.1</a:t>
              </a:r>
            </a:p>
          </p:txBody>
        </p:sp>
        <p:sp>
          <p:nvSpPr>
            <p:cNvPr id="13326" name="AutoShape 98">
              <a:extLst>
                <a:ext uri="{FF2B5EF4-FFF2-40B4-BE49-F238E27FC236}">
                  <a16:creationId xmlns:a16="http://schemas.microsoft.com/office/drawing/2014/main" id="{6A90BF16-9E1B-1260-0FD6-960B2311CF3B}"/>
                </a:ext>
              </a:extLst>
            </p:cNvPr>
            <p:cNvSpPr>
              <a:spLocks noChangeArrowheads="1"/>
            </p:cNvSpPr>
            <p:nvPr/>
          </p:nvSpPr>
          <p:spPr bwMode="auto">
            <a:xfrm>
              <a:off x="171" y="2522"/>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pc1.startup</a:t>
              </a:r>
            </a:p>
          </p:txBody>
        </p:sp>
      </p:grpSp>
      <p:grpSp>
        <p:nvGrpSpPr>
          <p:cNvPr id="13318" name="Group 116">
            <a:extLst>
              <a:ext uri="{FF2B5EF4-FFF2-40B4-BE49-F238E27FC236}">
                <a16:creationId xmlns:a16="http://schemas.microsoft.com/office/drawing/2014/main" id="{DF900238-9BB8-5C1F-9C08-26507852F013}"/>
              </a:ext>
            </a:extLst>
          </p:cNvPr>
          <p:cNvGrpSpPr>
            <a:grpSpLocks/>
          </p:cNvGrpSpPr>
          <p:nvPr/>
        </p:nvGrpSpPr>
        <p:grpSpPr bwMode="auto">
          <a:xfrm>
            <a:off x="4910145" y="3284545"/>
            <a:ext cx="5794375" cy="1152525"/>
            <a:chOff x="2739" y="2704"/>
            <a:chExt cx="2676" cy="591"/>
          </a:xfrm>
        </p:grpSpPr>
        <p:sp>
          <p:nvSpPr>
            <p:cNvPr id="13323" name="AutoShape 110">
              <a:extLst>
                <a:ext uri="{FF2B5EF4-FFF2-40B4-BE49-F238E27FC236}">
                  <a16:creationId xmlns:a16="http://schemas.microsoft.com/office/drawing/2014/main" id="{D2FECFE5-5EAB-FDB2-385C-2E777E5B6002}"/>
                </a:ext>
              </a:extLst>
            </p:cNvPr>
            <p:cNvSpPr>
              <a:spLocks noChangeArrowheads="1"/>
            </p:cNvSpPr>
            <p:nvPr/>
          </p:nvSpPr>
          <p:spPr bwMode="auto">
            <a:xfrm>
              <a:off x="2739" y="2886"/>
              <a:ext cx="2676" cy="409"/>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00:00:00:00:00:02</a:t>
              </a:r>
            </a:p>
            <a:p>
              <a:pPr eaLnBrk="1" hangingPunct="1">
                <a:spcBef>
                  <a:spcPct val="0"/>
                </a:spcBef>
                <a:buClrTx/>
                <a:buSzTx/>
                <a:buFontTx/>
                <a:buNone/>
              </a:pPr>
              <a:r>
                <a:rPr lang="en-US" altLang="it-IT" sz="1600" b="1">
                  <a:latin typeface="Courier New" panose="02070309020205020404" pitchFamily="49" charset="0"/>
                </a:rPr>
                <a:t>ip address add 200.1.1.7/24 dev eth0</a:t>
              </a:r>
            </a:p>
            <a:p>
              <a:pPr eaLnBrk="1" hangingPunct="1">
                <a:spcBef>
                  <a:spcPct val="0"/>
                </a:spcBef>
                <a:buClrTx/>
                <a:buSzTx/>
                <a:buFontTx/>
                <a:buNone/>
              </a:pPr>
              <a:r>
                <a:rPr lang="en-US" altLang="it-IT" sz="1600" b="1">
                  <a:latin typeface="Courier New" panose="02070309020205020404" pitchFamily="49" charset="0"/>
                </a:rPr>
                <a:t>ip route add default via 200.1.1.1 dev eth0</a:t>
              </a:r>
            </a:p>
            <a:p>
              <a:pPr eaLnBrk="1" hangingPunct="1">
                <a:spcBef>
                  <a:spcPct val="0"/>
                </a:spcBef>
                <a:buClrTx/>
                <a:buSzTx/>
                <a:buFontTx/>
                <a:buNone/>
              </a:pPr>
              <a:endParaRPr lang="en-US" altLang="it-IT" sz="1600" b="1">
                <a:latin typeface="Courier New" panose="02070309020205020404" pitchFamily="49" charset="0"/>
              </a:endParaRPr>
            </a:p>
          </p:txBody>
        </p:sp>
        <p:sp>
          <p:nvSpPr>
            <p:cNvPr id="13324" name="AutoShape 111">
              <a:extLst>
                <a:ext uri="{FF2B5EF4-FFF2-40B4-BE49-F238E27FC236}">
                  <a16:creationId xmlns:a16="http://schemas.microsoft.com/office/drawing/2014/main" id="{FCF17E2D-3A58-D965-6159-4A0DFA10038C}"/>
                </a:ext>
              </a:extLst>
            </p:cNvPr>
            <p:cNvSpPr>
              <a:spLocks noChangeArrowheads="1"/>
            </p:cNvSpPr>
            <p:nvPr/>
          </p:nvSpPr>
          <p:spPr bwMode="auto">
            <a:xfrm>
              <a:off x="2784" y="270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pc2.startup</a:t>
              </a:r>
            </a:p>
          </p:txBody>
        </p:sp>
      </p:grpSp>
      <p:grpSp>
        <p:nvGrpSpPr>
          <p:cNvPr id="13319" name="Group 117">
            <a:extLst>
              <a:ext uri="{FF2B5EF4-FFF2-40B4-BE49-F238E27FC236}">
                <a16:creationId xmlns:a16="http://schemas.microsoft.com/office/drawing/2014/main" id="{02F1A97A-F94B-449B-6232-D64832A9AA41}"/>
              </a:ext>
            </a:extLst>
          </p:cNvPr>
          <p:cNvGrpSpPr>
            <a:grpSpLocks/>
          </p:cNvGrpSpPr>
          <p:nvPr/>
        </p:nvGrpSpPr>
        <p:grpSpPr bwMode="auto">
          <a:xfrm>
            <a:off x="4910145" y="4579938"/>
            <a:ext cx="5794375" cy="1085850"/>
            <a:chOff x="2739" y="3339"/>
            <a:chExt cx="3650" cy="684"/>
          </a:xfrm>
        </p:grpSpPr>
        <p:sp>
          <p:nvSpPr>
            <p:cNvPr id="13321" name="AutoShape 113">
              <a:extLst>
                <a:ext uri="{FF2B5EF4-FFF2-40B4-BE49-F238E27FC236}">
                  <a16:creationId xmlns:a16="http://schemas.microsoft.com/office/drawing/2014/main" id="{E4E74AB7-0975-6A9E-EC54-43856BACA718}"/>
                </a:ext>
              </a:extLst>
            </p:cNvPr>
            <p:cNvSpPr>
              <a:spLocks noChangeArrowheads="1"/>
            </p:cNvSpPr>
            <p:nvPr/>
          </p:nvSpPr>
          <p:spPr bwMode="auto">
            <a:xfrm>
              <a:off x="2739" y="3521"/>
              <a:ext cx="3650" cy="502"/>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00:00:00:00:00:03</a:t>
              </a:r>
            </a:p>
            <a:p>
              <a:pPr eaLnBrk="1" hangingPunct="1">
                <a:spcBef>
                  <a:spcPct val="0"/>
                </a:spcBef>
                <a:buClrTx/>
                <a:buSzTx/>
                <a:buFontTx/>
                <a:buNone/>
              </a:pPr>
              <a:r>
                <a:rPr lang="en-US" altLang="it-IT" sz="1600" b="1">
                  <a:latin typeface="Courier New" panose="02070309020205020404" pitchFamily="49" charset="0"/>
                </a:rPr>
                <a:t>ip address add 200.1.1.3/24 dev eth0</a:t>
              </a:r>
            </a:p>
            <a:p>
              <a:pPr eaLnBrk="1" hangingPunct="1">
                <a:spcBef>
                  <a:spcPct val="0"/>
                </a:spcBef>
                <a:buClrTx/>
                <a:buSzTx/>
                <a:buFontTx/>
                <a:buNone/>
              </a:pPr>
              <a:r>
                <a:rPr lang="en-US" altLang="it-IT" sz="1600" b="1">
                  <a:latin typeface="Courier New" panose="02070309020205020404" pitchFamily="49" charset="0"/>
                </a:rPr>
                <a:t>ip route add default via 200.1.1.1 dev eth0</a:t>
              </a:r>
            </a:p>
          </p:txBody>
        </p:sp>
        <p:sp>
          <p:nvSpPr>
            <p:cNvPr id="13322" name="AutoShape 114">
              <a:extLst>
                <a:ext uri="{FF2B5EF4-FFF2-40B4-BE49-F238E27FC236}">
                  <a16:creationId xmlns:a16="http://schemas.microsoft.com/office/drawing/2014/main" id="{7B69140E-0392-6D05-0757-E9144D344751}"/>
                </a:ext>
              </a:extLst>
            </p:cNvPr>
            <p:cNvSpPr>
              <a:spLocks noChangeArrowheads="1"/>
            </p:cNvSpPr>
            <p:nvPr/>
          </p:nvSpPr>
          <p:spPr bwMode="auto">
            <a:xfrm>
              <a:off x="2784" y="3339"/>
              <a:ext cx="1292"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pc3.startup</a:t>
              </a:r>
            </a:p>
          </p:txBody>
        </p:sp>
      </p:grpSp>
    </p:spTree>
    <p:extLst>
      <p:ext uri="{BB962C8B-B14F-4D97-AF65-F5344CB8AC3E}">
        <p14:creationId xmlns:p14="http://schemas.microsoft.com/office/powerpoint/2010/main" val="2970948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Rectangle 95">
            <a:extLst>
              <a:ext uri="{FF2B5EF4-FFF2-40B4-BE49-F238E27FC236}">
                <a16:creationId xmlns:a16="http://schemas.microsoft.com/office/drawing/2014/main" id="{57CC342D-A2DA-033E-0D02-CE4E113E9C7F}"/>
              </a:ext>
            </a:extLst>
          </p:cNvPr>
          <p:cNvSpPr>
            <a:spLocks noGrp="1" noChangeArrowheads="1"/>
          </p:cNvSpPr>
          <p:nvPr>
            <p:ph type="title"/>
          </p:nvPr>
        </p:nvSpPr>
        <p:spPr/>
        <p:txBody>
          <a:bodyPr/>
          <a:lstStyle/>
          <a:p>
            <a:pPr eaLnBrk="1" hangingPunct="1"/>
            <a:r>
              <a:rPr lang="en-US" altLang="it-IT" dirty="0"/>
              <a:t>a quick look at the lab</a:t>
            </a:r>
          </a:p>
        </p:txBody>
      </p:sp>
      <p:sp>
        <p:nvSpPr>
          <p:cNvPr id="15" name="Segnaposto data 2">
            <a:extLst>
              <a:ext uri="{FF2B5EF4-FFF2-40B4-BE49-F238E27FC236}">
                <a16:creationId xmlns:a16="http://schemas.microsoft.com/office/drawing/2014/main" id="{306E9D84-E7BF-7956-8863-0BA5BAF66F6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16" name="Segnaposto piè di pagina 3">
            <a:extLst>
              <a:ext uri="{FF2B5EF4-FFF2-40B4-BE49-F238E27FC236}">
                <a16:creationId xmlns:a16="http://schemas.microsoft.com/office/drawing/2014/main" id="{A4217804-61D6-5DDB-B187-42CDA49EE0A6}"/>
              </a:ext>
            </a:extLst>
          </p:cNvPr>
          <p:cNvSpPr>
            <a:spLocks noGrp="1"/>
          </p:cNvSpPr>
          <p:nvPr>
            <p:ph type="ftr" sz="quarter" idx="11"/>
          </p:nvPr>
        </p:nvSpPr>
        <p:spPr/>
        <p:txBody>
          <a:bodyPr/>
          <a:lstStyle/>
          <a:p>
            <a:pPr>
              <a:defRPr/>
            </a:pPr>
            <a:r>
              <a:rPr lang="it-IT" altLang="it-IT" dirty="0"/>
              <a:t>kathara – [ lab: basic-ipv4 ]</a:t>
            </a:r>
          </a:p>
        </p:txBody>
      </p:sp>
      <p:grpSp>
        <p:nvGrpSpPr>
          <p:cNvPr id="13317" name="Group 106">
            <a:extLst>
              <a:ext uri="{FF2B5EF4-FFF2-40B4-BE49-F238E27FC236}">
                <a16:creationId xmlns:a16="http://schemas.microsoft.com/office/drawing/2014/main" id="{BE52415C-BA94-28FF-814E-B45AD3DD5278}"/>
              </a:ext>
            </a:extLst>
          </p:cNvPr>
          <p:cNvGrpSpPr>
            <a:grpSpLocks/>
          </p:cNvGrpSpPr>
          <p:nvPr/>
        </p:nvGrpSpPr>
        <p:grpSpPr bwMode="auto">
          <a:xfrm>
            <a:off x="4910145" y="1916119"/>
            <a:ext cx="5794375" cy="1195387"/>
            <a:chOff x="126" y="2522"/>
            <a:chExt cx="2676" cy="591"/>
          </a:xfrm>
        </p:grpSpPr>
        <p:sp>
          <p:nvSpPr>
            <p:cNvPr id="13325" name="AutoShape 97">
              <a:extLst>
                <a:ext uri="{FF2B5EF4-FFF2-40B4-BE49-F238E27FC236}">
                  <a16:creationId xmlns:a16="http://schemas.microsoft.com/office/drawing/2014/main" id="{CE42932F-DF6F-181F-B656-0738ABB62D6D}"/>
                </a:ext>
              </a:extLst>
            </p:cNvPr>
            <p:cNvSpPr>
              <a:spLocks noChangeArrowheads="1"/>
            </p:cNvSpPr>
            <p:nvPr/>
          </p:nvSpPr>
          <p:spPr bwMode="auto">
            <a:xfrm>
              <a:off x="126" y="2704"/>
              <a:ext cx="2676" cy="409"/>
            </a:xfrm>
            <a:prstGeom prst="foldedCorner">
              <a:avLst>
                <a:gd name="adj" fmla="val 0"/>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00:00:00:00:00:01</a:t>
              </a:r>
            </a:p>
            <a:p>
              <a:pPr eaLnBrk="1" hangingPunct="1">
                <a:spcBef>
                  <a:spcPct val="0"/>
                </a:spcBef>
                <a:buClrTx/>
                <a:buSzTx/>
                <a:buFontTx/>
                <a:buNone/>
              </a:pPr>
              <a:r>
                <a:rPr lang="en-US" altLang="it-IT" sz="1600" b="1">
                  <a:latin typeface="Courier New" panose="02070309020205020404" pitchFamily="49" charset="0"/>
                </a:rPr>
                <a:t>ip address add 195.11.14.5/24 dev eth0</a:t>
              </a:r>
            </a:p>
            <a:p>
              <a:pPr eaLnBrk="1" hangingPunct="1">
                <a:spcBef>
                  <a:spcPct val="0"/>
                </a:spcBef>
                <a:buClrTx/>
                <a:buSzTx/>
                <a:buFontTx/>
                <a:buNone/>
              </a:pPr>
              <a:r>
                <a:rPr lang="en-US" altLang="it-IT" sz="1600" b="1">
                  <a:latin typeface="Courier New" panose="02070309020205020404" pitchFamily="49" charset="0"/>
                </a:rPr>
                <a:t>ip route add default via 195.11.14.1</a:t>
              </a:r>
            </a:p>
          </p:txBody>
        </p:sp>
        <p:sp>
          <p:nvSpPr>
            <p:cNvPr id="13326" name="AutoShape 98">
              <a:extLst>
                <a:ext uri="{FF2B5EF4-FFF2-40B4-BE49-F238E27FC236}">
                  <a16:creationId xmlns:a16="http://schemas.microsoft.com/office/drawing/2014/main" id="{6A90BF16-9E1B-1260-0FD6-960B2311CF3B}"/>
                </a:ext>
              </a:extLst>
            </p:cNvPr>
            <p:cNvSpPr>
              <a:spLocks noChangeArrowheads="1"/>
            </p:cNvSpPr>
            <p:nvPr/>
          </p:nvSpPr>
          <p:spPr bwMode="auto">
            <a:xfrm>
              <a:off x="171" y="2522"/>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pc1.startup</a:t>
              </a:r>
            </a:p>
          </p:txBody>
        </p:sp>
      </p:grpSp>
      <p:grpSp>
        <p:nvGrpSpPr>
          <p:cNvPr id="13318" name="Group 116">
            <a:extLst>
              <a:ext uri="{FF2B5EF4-FFF2-40B4-BE49-F238E27FC236}">
                <a16:creationId xmlns:a16="http://schemas.microsoft.com/office/drawing/2014/main" id="{DF900238-9BB8-5C1F-9C08-26507852F013}"/>
              </a:ext>
            </a:extLst>
          </p:cNvPr>
          <p:cNvGrpSpPr>
            <a:grpSpLocks/>
          </p:cNvGrpSpPr>
          <p:nvPr/>
        </p:nvGrpSpPr>
        <p:grpSpPr bwMode="auto">
          <a:xfrm>
            <a:off x="4910145" y="3284545"/>
            <a:ext cx="5794375" cy="1152525"/>
            <a:chOff x="2739" y="2704"/>
            <a:chExt cx="2676" cy="591"/>
          </a:xfrm>
        </p:grpSpPr>
        <p:sp>
          <p:nvSpPr>
            <p:cNvPr id="13323" name="AutoShape 110">
              <a:extLst>
                <a:ext uri="{FF2B5EF4-FFF2-40B4-BE49-F238E27FC236}">
                  <a16:creationId xmlns:a16="http://schemas.microsoft.com/office/drawing/2014/main" id="{D2FECFE5-5EAB-FDB2-385C-2E777E5B6002}"/>
                </a:ext>
              </a:extLst>
            </p:cNvPr>
            <p:cNvSpPr>
              <a:spLocks noChangeArrowheads="1"/>
            </p:cNvSpPr>
            <p:nvPr/>
          </p:nvSpPr>
          <p:spPr bwMode="auto">
            <a:xfrm>
              <a:off x="2739" y="2886"/>
              <a:ext cx="2676" cy="409"/>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00:00:00:00:00:02</a:t>
              </a:r>
            </a:p>
            <a:p>
              <a:pPr eaLnBrk="1" hangingPunct="1">
                <a:spcBef>
                  <a:spcPct val="0"/>
                </a:spcBef>
                <a:buClrTx/>
                <a:buSzTx/>
                <a:buFontTx/>
                <a:buNone/>
              </a:pPr>
              <a:r>
                <a:rPr lang="en-US" altLang="it-IT" sz="1600" b="1">
                  <a:latin typeface="Courier New" panose="02070309020205020404" pitchFamily="49" charset="0"/>
                </a:rPr>
                <a:t>ip address add 200.1.1.7/24 dev eth0</a:t>
              </a:r>
            </a:p>
            <a:p>
              <a:pPr eaLnBrk="1" hangingPunct="1">
                <a:spcBef>
                  <a:spcPct val="0"/>
                </a:spcBef>
                <a:buClrTx/>
                <a:buSzTx/>
                <a:buFontTx/>
                <a:buNone/>
              </a:pPr>
              <a:r>
                <a:rPr lang="en-US" altLang="it-IT" sz="1600" b="1">
                  <a:latin typeface="Courier New" panose="02070309020205020404" pitchFamily="49" charset="0"/>
                </a:rPr>
                <a:t>ip route add default via 200.1.1.1 dev eth0</a:t>
              </a:r>
            </a:p>
            <a:p>
              <a:pPr eaLnBrk="1" hangingPunct="1">
                <a:spcBef>
                  <a:spcPct val="0"/>
                </a:spcBef>
                <a:buClrTx/>
                <a:buSzTx/>
                <a:buFontTx/>
                <a:buNone/>
              </a:pPr>
              <a:endParaRPr lang="en-US" altLang="it-IT" sz="1600" b="1">
                <a:latin typeface="Courier New" panose="02070309020205020404" pitchFamily="49" charset="0"/>
              </a:endParaRPr>
            </a:p>
          </p:txBody>
        </p:sp>
        <p:sp>
          <p:nvSpPr>
            <p:cNvPr id="13324" name="AutoShape 111">
              <a:extLst>
                <a:ext uri="{FF2B5EF4-FFF2-40B4-BE49-F238E27FC236}">
                  <a16:creationId xmlns:a16="http://schemas.microsoft.com/office/drawing/2014/main" id="{FCF17E2D-3A58-D965-6159-4A0DFA10038C}"/>
                </a:ext>
              </a:extLst>
            </p:cNvPr>
            <p:cNvSpPr>
              <a:spLocks noChangeArrowheads="1"/>
            </p:cNvSpPr>
            <p:nvPr/>
          </p:nvSpPr>
          <p:spPr bwMode="auto">
            <a:xfrm>
              <a:off x="2784" y="270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pc2.startup</a:t>
              </a:r>
            </a:p>
          </p:txBody>
        </p:sp>
      </p:grpSp>
      <p:grpSp>
        <p:nvGrpSpPr>
          <p:cNvPr id="13319" name="Group 117">
            <a:extLst>
              <a:ext uri="{FF2B5EF4-FFF2-40B4-BE49-F238E27FC236}">
                <a16:creationId xmlns:a16="http://schemas.microsoft.com/office/drawing/2014/main" id="{02F1A97A-F94B-449B-6232-D64832A9AA41}"/>
              </a:ext>
            </a:extLst>
          </p:cNvPr>
          <p:cNvGrpSpPr>
            <a:grpSpLocks/>
          </p:cNvGrpSpPr>
          <p:nvPr/>
        </p:nvGrpSpPr>
        <p:grpSpPr bwMode="auto">
          <a:xfrm>
            <a:off x="4910145" y="4579938"/>
            <a:ext cx="5794375" cy="1085850"/>
            <a:chOff x="2739" y="3339"/>
            <a:chExt cx="3650" cy="684"/>
          </a:xfrm>
        </p:grpSpPr>
        <p:sp>
          <p:nvSpPr>
            <p:cNvPr id="13321" name="AutoShape 113">
              <a:extLst>
                <a:ext uri="{FF2B5EF4-FFF2-40B4-BE49-F238E27FC236}">
                  <a16:creationId xmlns:a16="http://schemas.microsoft.com/office/drawing/2014/main" id="{E4E74AB7-0975-6A9E-EC54-43856BACA718}"/>
                </a:ext>
              </a:extLst>
            </p:cNvPr>
            <p:cNvSpPr>
              <a:spLocks noChangeArrowheads="1"/>
            </p:cNvSpPr>
            <p:nvPr/>
          </p:nvSpPr>
          <p:spPr bwMode="auto">
            <a:xfrm>
              <a:off x="2739" y="3521"/>
              <a:ext cx="3650" cy="502"/>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00:00:00:00:00:03</a:t>
              </a:r>
            </a:p>
            <a:p>
              <a:pPr eaLnBrk="1" hangingPunct="1">
                <a:spcBef>
                  <a:spcPct val="0"/>
                </a:spcBef>
                <a:buClrTx/>
                <a:buSzTx/>
                <a:buFontTx/>
                <a:buNone/>
              </a:pPr>
              <a:r>
                <a:rPr lang="en-US" altLang="it-IT" sz="1600" b="1">
                  <a:latin typeface="Courier New" panose="02070309020205020404" pitchFamily="49" charset="0"/>
                </a:rPr>
                <a:t>ip address add 200.1.1.3/24 dev eth0</a:t>
              </a:r>
            </a:p>
            <a:p>
              <a:pPr eaLnBrk="1" hangingPunct="1">
                <a:spcBef>
                  <a:spcPct val="0"/>
                </a:spcBef>
                <a:buClrTx/>
                <a:buSzTx/>
                <a:buFontTx/>
                <a:buNone/>
              </a:pPr>
              <a:r>
                <a:rPr lang="en-US" altLang="it-IT" sz="1600" b="1">
                  <a:latin typeface="Courier New" panose="02070309020205020404" pitchFamily="49" charset="0"/>
                </a:rPr>
                <a:t>ip route add default via 200.1.1.1 dev eth0</a:t>
              </a:r>
            </a:p>
          </p:txBody>
        </p:sp>
        <p:sp>
          <p:nvSpPr>
            <p:cNvPr id="13322" name="AutoShape 114">
              <a:extLst>
                <a:ext uri="{FF2B5EF4-FFF2-40B4-BE49-F238E27FC236}">
                  <a16:creationId xmlns:a16="http://schemas.microsoft.com/office/drawing/2014/main" id="{7B69140E-0392-6D05-0757-E9144D344751}"/>
                </a:ext>
              </a:extLst>
            </p:cNvPr>
            <p:cNvSpPr>
              <a:spLocks noChangeArrowheads="1"/>
            </p:cNvSpPr>
            <p:nvPr/>
          </p:nvSpPr>
          <p:spPr bwMode="auto">
            <a:xfrm>
              <a:off x="2784" y="3339"/>
              <a:ext cx="1292"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pc3.startup</a:t>
              </a:r>
            </a:p>
          </p:txBody>
        </p:sp>
      </p:grpSp>
      <p:sp>
        <p:nvSpPr>
          <p:cNvPr id="19" name="AutoShape 195">
            <a:extLst>
              <a:ext uri="{FF2B5EF4-FFF2-40B4-BE49-F238E27FC236}">
                <a16:creationId xmlns:a16="http://schemas.microsoft.com/office/drawing/2014/main" id="{42AF03CC-DD9B-EB6F-276B-13AE7A77CF1A}"/>
              </a:ext>
            </a:extLst>
          </p:cNvPr>
          <p:cNvSpPr>
            <a:spLocks noChangeArrowheads="1"/>
          </p:cNvSpPr>
          <p:nvPr/>
        </p:nvSpPr>
        <p:spPr bwMode="auto">
          <a:xfrm>
            <a:off x="969640" y="1556792"/>
            <a:ext cx="3470176" cy="905291"/>
          </a:xfrm>
          <a:prstGeom prst="wedgeRoundRectCallout">
            <a:avLst>
              <a:gd name="adj1" fmla="val 62923"/>
              <a:gd name="adj2" fmla="val 7424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an IPv4 address is assigned to the eth0 interfaces of hosts</a:t>
            </a:r>
          </a:p>
        </p:txBody>
      </p:sp>
    </p:spTree>
    <p:extLst>
      <p:ext uri="{BB962C8B-B14F-4D97-AF65-F5344CB8AC3E}">
        <p14:creationId xmlns:p14="http://schemas.microsoft.com/office/powerpoint/2010/main" val="1073333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Rectangle 95">
            <a:extLst>
              <a:ext uri="{FF2B5EF4-FFF2-40B4-BE49-F238E27FC236}">
                <a16:creationId xmlns:a16="http://schemas.microsoft.com/office/drawing/2014/main" id="{57CC342D-A2DA-033E-0D02-CE4E113E9C7F}"/>
              </a:ext>
            </a:extLst>
          </p:cNvPr>
          <p:cNvSpPr>
            <a:spLocks noGrp="1" noChangeArrowheads="1"/>
          </p:cNvSpPr>
          <p:nvPr>
            <p:ph type="title"/>
          </p:nvPr>
        </p:nvSpPr>
        <p:spPr/>
        <p:txBody>
          <a:bodyPr/>
          <a:lstStyle/>
          <a:p>
            <a:pPr eaLnBrk="1" hangingPunct="1"/>
            <a:r>
              <a:rPr lang="en-US" altLang="it-IT" dirty="0"/>
              <a:t>a quick look at the lab</a:t>
            </a:r>
          </a:p>
        </p:txBody>
      </p:sp>
      <p:sp>
        <p:nvSpPr>
          <p:cNvPr id="15" name="Segnaposto data 2">
            <a:extLst>
              <a:ext uri="{FF2B5EF4-FFF2-40B4-BE49-F238E27FC236}">
                <a16:creationId xmlns:a16="http://schemas.microsoft.com/office/drawing/2014/main" id="{306E9D84-E7BF-7956-8863-0BA5BAF66F6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16" name="Segnaposto piè di pagina 3">
            <a:extLst>
              <a:ext uri="{FF2B5EF4-FFF2-40B4-BE49-F238E27FC236}">
                <a16:creationId xmlns:a16="http://schemas.microsoft.com/office/drawing/2014/main" id="{A4217804-61D6-5DDB-B187-42CDA49EE0A6}"/>
              </a:ext>
            </a:extLst>
          </p:cNvPr>
          <p:cNvSpPr>
            <a:spLocks noGrp="1"/>
          </p:cNvSpPr>
          <p:nvPr>
            <p:ph type="ftr" sz="quarter" idx="11"/>
          </p:nvPr>
        </p:nvSpPr>
        <p:spPr/>
        <p:txBody>
          <a:bodyPr/>
          <a:lstStyle/>
          <a:p>
            <a:pPr>
              <a:defRPr/>
            </a:pPr>
            <a:r>
              <a:rPr lang="it-IT" altLang="it-IT" dirty="0"/>
              <a:t>kathara – [ lab: basic-ipv4 ]</a:t>
            </a:r>
          </a:p>
        </p:txBody>
      </p:sp>
      <p:grpSp>
        <p:nvGrpSpPr>
          <p:cNvPr id="13317" name="Group 106">
            <a:extLst>
              <a:ext uri="{FF2B5EF4-FFF2-40B4-BE49-F238E27FC236}">
                <a16:creationId xmlns:a16="http://schemas.microsoft.com/office/drawing/2014/main" id="{BE52415C-BA94-28FF-814E-B45AD3DD5278}"/>
              </a:ext>
            </a:extLst>
          </p:cNvPr>
          <p:cNvGrpSpPr>
            <a:grpSpLocks/>
          </p:cNvGrpSpPr>
          <p:nvPr/>
        </p:nvGrpSpPr>
        <p:grpSpPr bwMode="auto">
          <a:xfrm>
            <a:off x="4910145" y="1916119"/>
            <a:ext cx="5794375" cy="1195387"/>
            <a:chOff x="126" y="2522"/>
            <a:chExt cx="2676" cy="591"/>
          </a:xfrm>
        </p:grpSpPr>
        <p:sp>
          <p:nvSpPr>
            <p:cNvPr id="13325" name="AutoShape 97">
              <a:extLst>
                <a:ext uri="{FF2B5EF4-FFF2-40B4-BE49-F238E27FC236}">
                  <a16:creationId xmlns:a16="http://schemas.microsoft.com/office/drawing/2014/main" id="{CE42932F-DF6F-181F-B656-0738ABB62D6D}"/>
                </a:ext>
              </a:extLst>
            </p:cNvPr>
            <p:cNvSpPr>
              <a:spLocks noChangeArrowheads="1"/>
            </p:cNvSpPr>
            <p:nvPr/>
          </p:nvSpPr>
          <p:spPr bwMode="auto">
            <a:xfrm>
              <a:off x="126" y="2704"/>
              <a:ext cx="2676" cy="409"/>
            </a:xfrm>
            <a:prstGeom prst="foldedCorner">
              <a:avLst>
                <a:gd name="adj" fmla="val 0"/>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00:00:00:00:00:01</a:t>
              </a:r>
            </a:p>
            <a:p>
              <a:pPr eaLnBrk="1" hangingPunct="1">
                <a:spcBef>
                  <a:spcPct val="0"/>
                </a:spcBef>
                <a:buClrTx/>
                <a:buSzTx/>
                <a:buFontTx/>
                <a:buNone/>
              </a:pPr>
              <a:r>
                <a:rPr lang="en-US" altLang="it-IT" sz="1600" b="1">
                  <a:latin typeface="Courier New" panose="02070309020205020404" pitchFamily="49" charset="0"/>
                </a:rPr>
                <a:t>ip address add 195.11.14.5/24 dev eth0</a:t>
              </a:r>
            </a:p>
            <a:p>
              <a:pPr eaLnBrk="1" hangingPunct="1">
                <a:spcBef>
                  <a:spcPct val="0"/>
                </a:spcBef>
                <a:buClrTx/>
                <a:buSzTx/>
                <a:buFontTx/>
                <a:buNone/>
              </a:pPr>
              <a:r>
                <a:rPr lang="en-US" altLang="it-IT" sz="1600" b="1">
                  <a:latin typeface="Courier New" panose="02070309020205020404" pitchFamily="49" charset="0"/>
                </a:rPr>
                <a:t>ip route add default via 195.11.14.1</a:t>
              </a:r>
            </a:p>
          </p:txBody>
        </p:sp>
        <p:sp>
          <p:nvSpPr>
            <p:cNvPr id="13326" name="AutoShape 98">
              <a:extLst>
                <a:ext uri="{FF2B5EF4-FFF2-40B4-BE49-F238E27FC236}">
                  <a16:creationId xmlns:a16="http://schemas.microsoft.com/office/drawing/2014/main" id="{6A90BF16-9E1B-1260-0FD6-960B2311CF3B}"/>
                </a:ext>
              </a:extLst>
            </p:cNvPr>
            <p:cNvSpPr>
              <a:spLocks noChangeArrowheads="1"/>
            </p:cNvSpPr>
            <p:nvPr/>
          </p:nvSpPr>
          <p:spPr bwMode="auto">
            <a:xfrm>
              <a:off x="171" y="2522"/>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pc1.startup</a:t>
              </a:r>
            </a:p>
          </p:txBody>
        </p:sp>
      </p:grpSp>
      <p:grpSp>
        <p:nvGrpSpPr>
          <p:cNvPr id="13318" name="Group 116">
            <a:extLst>
              <a:ext uri="{FF2B5EF4-FFF2-40B4-BE49-F238E27FC236}">
                <a16:creationId xmlns:a16="http://schemas.microsoft.com/office/drawing/2014/main" id="{DF900238-9BB8-5C1F-9C08-26507852F013}"/>
              </a:ext>
            </a:extLst>
          </p:cNvPr>
          <p:cNvGrpSpPr>
            <a:grpSpLocks/>
          </p:cNvGrpSpPr>
          <p:nvPr/>
        </p:nvGrpSpPr>
        <p:grpSpPr bwMode="auto">
          <a:xfrm>
            <a:off x="4910145" y="3284545"/>
            <a:ext cx="5794375" cy="1152525"/>
            <a:chOff x="2739" y="2704"/>
            <a:chExt cx="2676" cy="591"/>
          </a:xfrm>
        </p:grpSpPr>
        <p:sp>
          <p:nvSpPr>
            <p:cNvPr id="13323" name="AutoShape 110">
              <a:extLst>
                <a:ext uri="{FF2B5EF4-FFF2-40B4-BE49-F238E27FC236}">
                  <a16:creationId xmlns:a16="http://schemas.microsoft.com/office/drawing/2014/main" id="{D2FECFE5-5EAB-FDB2-385C-2E777E5B6002}"/>
                </a:ext>
              </a:extLst>
            </p:cNvPr>
            <p:cNvSpPr>
              <a:spLocks noChangeArrowheads="1"/>
            </p:cNvSpPr>
            <p:nvPr/>
          </p:nvSpPr>
          <p:spPr bwMode="auto">
            <a:xfrm>
              <a:off x="2739" y="2886"/>
              <a:ext cx="2676" cy="409"/>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00:00:00:00:00:02</a:t>
              </a:r>
            </a:p>
            <a:p>
              <a:pPr eaLnBrk="1" hangingPunct="1">
                <a:spcBef>
                  <a:spcPct val="0"/>
                </a:spcBef>
                <a:buClrTx/>
                <a:buSzTx/>
                <a:buFontTx/>
                <a:buNone/>
              </a:pPr>
              <a:r>
                <a:rPr lang="en-US" altLang="it-IT" sz="1600" b="1">
                  <a:latin typeface="Courier New" panose="02070309020205020404" pitchFamily="49" charset="0"/>
                </a:rPr>
                <a:t>ip address add 200.1.1.7/24 dev eth0</a:t>
              </a:r>
            </a:p>
            <a:p>
              <a:pPr eaLnBrk="1" hangingPunct="1">
                <a:spcBef>
                  <a:spcPct val="0"/>
                </a:spcBef>
                <a:buClrTx/>
                <a:buSzTx/>
                <a:buFontTx/>
                <a:buNone/>
              </a:pPr>
              <a:r>
                <a:rPr lang="en-US" altLang="it-IT" sz="1600" b="1">
                  <a:latin typeface="Courier New" panose="02070309020205020404" pitchFamily="49" charset="0"/>
                </a:rPr>
                <a:t>ip route add default via 200.1.1.1 dev eth0</a:t>
              </a:r>
            </a:p>
            <a:p>
              <a:pPr eaLnBrk="1" hangingPunct="1">
                <a:spcBef>
                  <a:spcPct val="0"/>
                </a:spcBef>
                <a:buClrTx/>
                <a:buSzTx/>
                <a:buFontTx/>
                <a:buNone/>
              </a:pPr>
              <a:endParaRPr lang="en-US" altLang="it-IT" sz="1600" b="1">
                <a:latin typeface="Courier New" panose="02070309020205020404" pitchFamily="49" charset="0"/>
              </a:endParaRPr>
            </a:p>
          </p:txBody>
        </p:sp>
        <p:sp>
          <p:nvSpPr>
            <p:cNvPr id="13324" name="AutoShape 111">
              <a:extLst>
                <a:ext uri="{FF2B5EF4-FFF2-40B4-BE49-F238E27FC236}">
                  <a16:creationId xmlns:a16="http://schemas.microsoft.com/office/drawing/2014/main" id="{FCF17E2D-3A58-D965-6159-4A0DFA10038C}"/>
                </a:ext>
              </a:extLst>
            </p:cNvPr>
            <p:cNvSpPr>
              <a:spLocks noChangeArrowheads="1"/>
            </p:cNvSpPr>
            <p:nvPr/>
          </p:nvSpPr>
          <p:spPr bwMode="auto">
            <a:xfrm>
              <a:off x="2784" y="270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pc2.startup</a:t>
              </a:r>
            </a:p>
          </p:txBody>
        </p:sp>
      </p:grpSp>
      <p:grpSp>
        <p:nvGrpSpPr>
          <p:cNvPr id="13319" name="Group 117">
            <a:extLst>
              <a:ext uri="{FF2B5EF4-FFF2-40B4-BE49-F238E27FC236}">
                <a16:creationId xmlns:a16="http://schemas.microsoft.com/office/drawing/2014/main" id="{02F1A97A-F94B-449B-6232-D64832A9AA41}"/>
              </a:ext>
            </a:extLst>
          </p:cNvPr>
          <p:cNvGrpSpPr>
            <a:grpSpLocks/>
          </p:cNvGrpSpPr>
          <p:nvPr/>
        </p:nvGrpSpPr>
        <p:grpSpPr bwMode="auto">
          <a:xfrm>
            <a:off x="4910145" y="4579938"/>
            <a:ext cx="5794375" cy="1085850"/>
            <a:chOff x="2739" y="3339"/>
            <a:chExt cx="3650" cy="684"/>
          </a:xfrm>
        </p:grpSpPr>
        <p:sp>
          <p:nvSpPr>
            <p:cNvPr id="13321" name="AutoShape 113">
              <a:extLst>
                <a:ext uri="{FF2B5EF4-FFF2-40B4-BE49-F238E27FC236}">
                  <a16:creationId xmlns:a16="http://schemas.microsoft.com/office/drawing/2014/main" id="{E4E74AB7-0975-6A9E-EC54-43856BACA718}"/>
                </a:ext>
              </a:extLst>
            </p:cNvPr>
            <p:cNvSpPr>
              <a:spLocks noChangeArrowheads="1"/>
            </p:cNvSpPr>
            <p:nvPr/>
          </p:nvSpPr>
          <p:spPr bwMode="auto">
            <a:xfrm>
              <a:off x="2739" y="3521"/>
              <a:ext cx="3650" cy="502"/>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00:00:00:00:00:03</a:t>
              </a:r>
            </a:p>
            <a:p>
              <a:pPr eaLnBrk="1" hangingPunct="1">
                <a:spcBef>
                  <a:spcPct val="0"/>
                </a:spcBef>
                <a:buClrTx/>
                <a:buSzTx/>
                <a:buFontTx/>
                <a:buNone/>
              </a:pPr>
              <a:r>
                <a:rPr lang="en-US" altLang="it-IT" sz="1600" b="1">
                  <a:latin typeface="Courier New" panose="02070309020205020404" pitchFamily="49" charset="0"/>
                </a:rPr>
                <a:t>ip address add 200.1.1.3/24 dev eth0</a:t>
              </a:r>
            </a:p>
            <a:p>
              <a:pPr eaLnBrk="1" hangingPunct="1">
                <a:spcBef>
                  <a:spcPct val="0"/>
                </a:spcBef>
                <a:buClrTx/>
                <a:buSzTx/>
                <a:buFontTx/>
                <a:buNone/>
              </a:pPr>
              <a:r>
                <a:rPr lang="en-US" altLang="it-IT" sz="1600" b="1">
                  <a:latin typeface="Courier New" panose="02070309020205020404" pitchFamily="49" charset="0"/>
                </a:rPr>
                <a:t>ip route add default via 200.1.1.1 dev eth0</a:t>
              </a:r>
            </a:p>
          </p:txBody>
        </p:sp>
        <p:sp>
          <p:nvSpPr>
            <p:cNvPr id="13322" name="AutoShape 114">
              <a:extLst>
                <a:ext uri="{FF2B5EF4-FFF2-40B4-BE49-F238E27FC236}">
                  <a16:creationId xmlns:a16="http://schemas.microsoft.com/office/drawing/2014/main" id="{7B69140E-0392-6D05-0757-E9144D344751}"/>
                </a:ext>
              </a:extLst>
            </p:cNvPr>
            <p:cNvSpPr>
              <a:spLocks noChangeArrowheads="1"/>
            </p:cNvSpPr>
            <p:nvPr/>
          </p:nvSpPr>
          <p:spPr bwMode="auto">
            <a:xfrm>
              <a:off x="2784" y="3339"/>
              <a:ext cx="1292"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pc3.startup</a:t>
              </a:r>
            </a:p>
          </p:txBody>
        </p:sp>
      </p:grpSp>
      <p:sp>
        <p:nvSpPr>
          <p:cNvPr id="19" name="AutoShape 195">
            <a:extLst>
              <a:ext uri="{FF2B5EF4-FFF2-40B4-BE49-F238E27FC236}">
                <a16:creationId xmlns:a16="http://schemas.microsoft.com/office/drawing/2014/main" id="{42AF03CC-DD9B-EB6F-276B-13AE7A77CF1A}"/>
              </a:ext>
            </a:extLst>
          </p:cNvPr>
          <p:cNvSpPr>
            <a:spLocks noChangeArrowheads="1"/>
          </p:cNvSpPr>
          <p:nvPr/>
        </p:nvSpPr>
        <p:spPr bwMode="auto">
          <a:xfrm>
            <a:off x="969640" y="1556792"/>
            <a:ext cx="3470176" cy="905291"/>
          </a:xfrm>
          <a:prstGeom prst="wedgeRoundRectCallout">
            <a:avLst>
              <a:gd name="adj1" fmla="val 62923"/>
              <a:gd name="adj2" fmla="val 7424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an IPv4 address is assigned to the eth0 interfaces of hosts</a:t>
            </a:r>
          </a:p>
        </p:txBody>
      </p:sp>
      <p:sp>
        <p:nvSpPr>
          <p:cNvPr id="2" name="AutoShape 195">
            <a:extLst>
              <a:ext uri="{FF2B5EF4-FFF2-40B4-BE49-F238E27FC236}">
                <a16:creationId xmlns:a16="http://schemas.microsoft.com/office/drawing/2014/main" id="{BB4FE6E0-8AA5-5A09-C67B-043ABFA6240B}"/>
              </a:ext>
            </a:extLst>
          </p:cNvPr>
          <p:cNvSpPr>
            <a:spLocks noChangeArrowheads="1"/>
          </p:cNvSpPr>
          <p:nvPr/>
        </p:nvSpPr>
        <p:spPr bwMode="auto">
          <a:xfrm>
            <a:off x="969640" y="3099011"/>
            <a:ext cx="3470176" cy="762037"/>
          </a:xfrm>
          <a:prstGeom prst="wedgeRoundRectCallout">
            <a:avLst>
              <a:gd name="adj1" fmla="val 64145"/>
              <a:gd name="adj2" fmla="val -61652"/>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 default gateway is set</a:t>
            </a:r>
          </a:p>
          <a:p>
            <a:pPr algn="ctr" eaLnBrk="1" hangingPunct="1"/>
            <a:r>
              <a:rPr lang="en-US" altLang="en-IT">
                <a:latin typeface="Tahoma" panose="020B0604030504040204" pitchFamily="34" charset="0"/>
              </a:rPr>
              <a:t>for all hosts</a:t>
            </a:r>
          </a:p>
        </p:txBody>
      </p:sp>
    </p:spTree>
    <p:extLst>
      <p:ext uri="{BB962C8B-B14F-4D97-AF65-F5344CB8AC3E}">
        <p14:creationId xmlns:p14="http://schemas.microsoft.com/office/powerpoint/2010/main" val="1762537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a:extLst>
              <a:ext uri="{FF2B5EF4-FFF2-40B4-BE49-F238E27FC236}">
                <a16:creationId xmlns:a16="http://schemas.microsoft.com/office/drawing/2014/main" id="{CC6EA2F5-910C-88FD-01FC-24F47B583B4D}"/>
              </a:ext>
            </a:extLst>
          </p:cNvPr>
          <p:cNvSpPr>
            <a:spLocks noGrp="1" noChangeArrowheads="1"/>
          </p:cNvSpPr>
          <p:nvPr>
            <p:ph type="title"/>
          </p:nvPr>
        </p:nvSpPr>
        <p:spPr/>
        <p:txBody>
          <a:bodyPr/>
          <a:lstStyle/>
          <a:p>
            <a:pPr eaLnBrk="1" hangingPunct="1"/>
            <a:r>
              <a:rPr lang="en-US" altLang="it-IT" dirty="0"/>
              <a:t>a quick look at the lab</a:t>
            </a:r>
          </a:p>
        </p:txBody>
      </p:sp>
      <p:sp>
        <p:nvSpPr>
          <p:cNvPr id="35" name="Segnaposto data 3">
            <a:extLst>
              <a:ext uri="{FF2B5EF4-FFF2-40B4-BE49-F238E27FC236}">
                <a16:creationId xmlns:a16="http://schemas.microsoft.com/office/drawing/2014/main" id="{F125EA90-53E9-14B7-B4B6-4D19F3B7EEB2}"/>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0F6BD11E-0452-434B-0388-398331CC0456}"/>
              </a:ext>
            </a:extLst>
          </p:cNvPr>
          <p:cNvSpPr>
            <a:spLocks noGrp="1"/>
          </p:cNvSpPr>
          <p:nvPr>
            <p:ph type="ftr" sz="quarter" idx="11"/>
          </p:nvPr>
        </p:nvSpPr>
        <p:spPr/>
        <p:txBody>
          <a:bodyPr/>
          <a:lstStyle/>
          <a:p>
            <a:pPr>
              <a:defRPr/>
            </a:pPr>
            <a:r>
              <a:rPr lang="it-IT" altLang="it-IT" dirty="0"/>
              <a:t>kathara – [ lab: basic-ipv4 ]</a:t>
            </a:r>
          </a:p>
        </p:txBody>
      </p:sp>
      <p:grpSp>
        <p:nvGrpSpPr>
          <p:cNvPr id="14341" name="Group 4">
            <a:extLst>
              <a:ext uri="{FF2B5EF4-FFF2-40B4-BE49-F238E27FC236}">
                <a16:creationId xmlns:a16="http://schemas.microsoft.com/office/drawing/2014/main" id="{36F12175-B359-B752-7C5D-BF0917A4B4C0}"/>
              </a:ext>
            </a:extLst>
          </p:cNvPr>
          <p:cNvGrpSpPr>
            <a:grpSpLocks/>
          </p:cNvGrpSpPr>
          <p:nvPr/>
        </p:nvGrpSpPr>
        <p:grpSpPr bwMode="auto">
          <a:xfrm>
            <a:off x="1559496" y="1653704"/>
            <a:ext cx="9434513" cy="1698625"/>
            <a:chOff x="126" y="3294"/>
            <a:chExt cx="5943" cy="1070"/>
          </a:xfrm>
        </p:grpSpPr>
        <p:sp>
          <p:nvSpPr>
            <p:cNvPr id="14343" name="AutoShape 5">
              <a:extLst>
                <a:ext uri="{FF2B5EF4-FFF2-40B4-BE49-F238E27FC236}">
                  <a16:creationId xmlns:a16="http://schemas.microsoft.com/office/drawing/2014/main" id="{709BABB2-0DBC-F8AB-FADF-21194B12E2F3}"/>
                </a:ext>
              </a:extLst>
            </p:cNvPr>
            <p:cNvSpPr>
              <a:spLocks noChangeArrowheads="1"/>
            </p:cNvSpPr>
            <p:nvPr/>
          </p:nvSpPr>
          <p:spPr bwMode="auto">
            <a:xfrm>
              <a:off x="126" y="3475"/>
              <a:ext cx="5943" cy="889"/>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00:00:00:00:00:a1</a:t>
              </a:r>
            </a:p>
            <a:p>
              <a:pPr eaLnBrk="1" hangingPunct="1">
                <a:spcBef>
                  <a:spcPct val="0"/>
                </a:spcBef>
                <a:buClrTx/>
                <a:buSzTx/>
                <a:buFontTx/>
                <a:buNone/>
              </a:pPr>
              <a:r>
                <a:rPr lang="en-US" altLang="it-IT" sz="1600" b="1">
                  <a:latin typeface="Courier New" panose="02070309020205020404" pitchFamily="49" charset="0"/>
                </a:rPr>
                <a:t>ip link set dev eth1 address 00:00:00:00:00:b1</a:t>
              </a:r>
            </a:p>
            <a:p>
              <a:pPr eaLnBrk="1" hangingPunct="1">
                <a:spcBef>
                  <a:spcPct val="0"/>
                </a:spcBef>
                <a:buClrTx/>
                <a:buSzTx/>
                <a:buFontTx/>
                <a:buNone/>
              </a:pPr>
              <a:r>
                <a:rPr lang="en-US" altLang="it-IT" sz="1600" b="1">
                  <a:latin typeface="Courier New" panose="02070309020205020404" pitchFamily="49" charset="0"/>
                </a:rPr>
                <a:t>ip address add 195.11.14.1/24 dev eth0</a:t>
              </a:r>
            </a:p>
            <a:p>
              <a:pPr eaLnBrk="1" hangingPunct="1">
                <a:spcBef>
                  <a:spcPct val="0"/>
                </a:spcBef>
                <a:buClrTx/>
                <a:buSzTx/>
                <a:buFontTx/>
                <a:buNone/>
              </a:pPr>
              <a:r>
                <a:rPr lang="en-US" altLang="it-IT" sz="1600" b="1">
                  <a:latin typeface="Courier New" panose="02070309020205020404" pitchFamily="49" charset="0"/>
                </a:rPr>
                <a:t>ip address add 100.0.0.9/30 dev eth1</a:t>
              </a:r>
            </a:p>
            <a:p>
              <a:pPr eaLnBrk="1" hangingPunct="1">
                <a:spcBef>
                  <a:spcPct val="0"/>
                </a:spcBef>
                <a:buClrTx/>
                <a:buSzTx/>
                <a:buFontTx/>
                <a:buNone/>
              </a:pPr>
              <a:r>
                <a:rPr lang="en-US" altLang="it-IT" sz="1600" b="1">
                  <a:latin typeface="Courier New" panose="02070309020205020404" pitchFamily="49" charset="0"/>
                </a:rPr>
                <a:t>ip route add 200.1.1.0/24 via 100.0.0.10 dev eth1</a:t>
              </a:r>
            </a:p>
          </p:txBody>
        </p:sp>
        <p:sp>
          <p:nvSpPr>
            <p:cNvPr id="14344" name="AutoShape 6">
              <a:extLst>
                <a:ext uri="{FF2B5EF4-FFF2-40B4-BE49-F238E27FC236}">
                  <a16:creationId xmlns:a16="http://schemas.microsoft.com/office/drawing/2014/main" id="{89B8F4A3-E93F-E566-FEB2-018BA3A8616F}"/>
                </a:ext>
              </a:extLst>
            </p:cNvPr>
            <p:cNvSpPr>
              <a:spLocks noChangeArrowheads="1"/>
            </p:cNvSpPr>
            <p:nvPr/>
          </p:nvSpPr>
          <p:spPr bwMode="auto">
            <a:xfrm>
              <a:off x="171" y="329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r1.startup</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a:extLst>
              <a:ext uri="{FF2B5EF4-FFF2-40B4-BE49-F238E27FC236}">
                <a16:creationId xmlns:a16="http://schemas.microsoft.com/office/drawing/2014/main" id="{CC6EA2F5-910C-88FD-01FC-24F47B583B4D}"/>
              </a:ext>
            </a:extLst>
          </p:cNvPr>
          <p:cNvSpPr>
            <a:spLocks noGrp="1" noChangeArrowheads="1"/>
          </p:cNvSpPr>
          <p:nvPr>
            <p:ph type="title"/>
          </p:nvPr>
        </p:nvSpPr>
        <p:spPr/>
        <p:txBody>
          <a:bodyPr/>
          <a:lstStyle/>
          <a:p>
            <a:pPr eaLnBrk="1" hangingPunct="1"/>
            <a:r>
              <a:rPr lang="it-IT" altLang="it-IT"/>
              <a:t>a quick look at the lab</a:t>
            </a:r>
          </a:p>
        </p:txBody>
      </p:sp>
      <p:sp>
        <p:nvSpPr>
          <p:cNvPr id="35" name="Segnaposto data 3">
            <a:extLst>
              <a:ext uri="{FF2B5EF4-FFF2-40B4-BE49-F238E27FC236}">
                <a16:creationId xmlns:a16="http://schemas.microsoft.com/office/drawing/2014/main" id="{F125EA90-53E9-14B7-B4B6-4D19F3B7EEB2}"/>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0F6BD11E-0452-434B-0388-398331CC0456}"/>
              </a:ext>
            </a:extLst>
          </p:cNvPr>
          <p:cNvSpPr>
            <a:spLocks noGrp="1"/>
          </p:cNvSpPr>
          <p:nvPr>
            <p:ph type="ftr" sz="quarter" idx="11"/>
          </p:nvPr>
        </p:nvSpPr>
        <p:spPr/>
        <p:txBody>
          <a:bodyPr/>
          <a:lstStyle/>
          <a:p>
            <a:pPr>
              <a:defRPr/>
            </a:pPr>
            <a:r>
              <a:rPr lang="it-IT" altLang="it-IT" dirty="0"/>
              <a:t>kathara – [ lab: basic-ipv4 ]</a:t>
            </a:r>
          </a:p>
        </p:txBody>
      </p:sp>
      <p:grpSp>
        <p:nvGrpSpPr>
          <p:cNvPr id="14341" name="Group 4">
            <a:extLst>
              <a:ext uri="{FF2B5EF4-FFF2-40B4-BE49-F238E27FC236}">
                <a16:creationId xmlns:a16="http://schemas.microsoft.com/office/drawing/2014/main" id="{36F12175-B359-B752-7C5D-BF0917A4B4C0}"/>
              </a:ext>
            </a:extLst>
          </p:cNvPr>
          <p:cNvGrpSpPr>
            <a:grpSpLocks/>
          </p:cNvGrpSpPr>
          <p:nvPr/>
        </p:nvGrpSpPr>
        <p:grpSpPr bwMode="auto">
          <a:xfrm>
            <a:off x="1559496" y="1653704"/>
            <a:ext cx="9434513" cy="1698625"/>
            <a:chOff x="126" y="3294"/>
            <a:chExt cx="5943" cy="1070"/>
          </a:xfrm>
        </p:grpSpPr>
        <p:sp>
          <p:nvSpPr>
            <p:cNvPr id="14343" name="AutoShape 5">
              <a:extLst>
                <a:ext uri="{FF2B5EF4-FFF2-40B4-BE49-F238E27FC236}">
                  <a16:creationId xmlns:a16="http://schemas.microsoft.com/office/drawing/2014/main" id="{709BABB2-0DBC-F8AB-FADF-21194B12E2F3}"/>
                </a:ext>
              </a:extLst>
            </p:cNvPr>
            <p:cNvSpPr>
              <a:spLocks noChangeArrowheads="1"/>
            </p:cNvSpPr>
            <p:nvPr/>
          </p:nvSpPr>
          <p:spPr bwMode="auto">
            <a:xfrm>
              <a:off x="126" y="3475"/>
              <a:ext cx="5943" cy="889"/>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00:00:00:00:00:a1</a:t>
              </a:r>
            </a:p>
            <a:p>
              <a:pPr eaLnBrk="1" hangingPunct="1">
                <a:spcBef>
                  <a:spcPct val="0"/>
                </a:spcBef>
                <a:buClrTx/>
                <a:buSzTx/>
                <a:buFontTx/>
                <a:buNone/>
              </a:pPr>
              <a:r>
                <a:rPr lang="en-US" altLang="it-IT" sz="1600" b="1">
                  <a:latin typeface="Courier New" panose="02070309020205020404" pitchFamily="49" charset="0"/>
                </a:rPr>
                <a:t>ip link set dev eth1 address 00:00:00:00:00:b1</a:t>
              </a:r>
            </a:p>
            <a:p>
              <a:pPr eaLnBrk="1" hangingPunct="1">
                <a:spcBef>
                  <a:spcPct val="0"/>
                </a:spcBef>
                <a:buClrTx/>
                <a:buSzTx/>
                <a:buFontTx/>
                <a:buNone/>
              </a:pPr>
              <a:r>
                <a:rPr lang="en-US" altLang="it-IT" sz="1600" b="1">
                  <a:latin typeface="Courier New" panose="02070309020205020404" pitchFamily="49" charset="0"/>
                </a:rPr>
                <a:t>ip address add 195.11.14.1/24 dev eth0</a:t>
              </a:r>
            </a:p>
            <a:p>
              <a:pPr eaLnBrk="1" hangingPunct="1">
                <a:spcBef>
                  <a:spcPct val="0"/>
                </a:spcBef>
                <a:buClrTx/>
                <a:buSzTx/>
                <a:buFontTx/>
                <a:buNone/>
              </a:pPr>
              <a:r>
                <a:rPr lang="en-US" altLang="it-IT" sz="1600" b="1">
                  <a:latin typeface="Courier New" panose="02070309020205020404" pitchFamily="49" charset="0"/>
                </a:rPr>
                <a:t>ip address add 100.0.0.9/30 dev eth1</a:t>
              </a:r>
            </a:p>
            <a:p>
              <a:pPr eaLnBrk="1" hangingPunct="1">
                <a:spcBef>
                  <a:spcPct val="0"/>
                </a:spcBef>
                <a:buClrTx/>
                <a:buSzTx/>
                <a:buFontTx/>
                <a:buNone/>
              </a:pPr>
              <a:r>
                <a:rPr lang="en-US" altLang="it-IT" sz="1600" b="1">
                  <a:latin typeface="Courier New" panose="02070309020205020404" pitchFamily="49" charset="0"/>
                </a:rPr>
                <a:t>ip route add 200.1.1.0/24 via 100.0.0.10 dev eth1</a:t>
              </a:r>
            </a:p>
          </p:txBody>
        </p:sp>
        <p:sp>
          <p:nvSpPr>
            <p:cNvPr id="14344" name="AutoShape 6">
              <a:extLst>
                <a:ext uri="{FF2B5EF4-FFF2-40B4-BE49-F238E27FC236}">
                  <a16:creationId xmlns:a16="http://schemas.microsoft.com/office/drawing/2014/main" id="{89B8F4A3-E93F-E566-FEB2-018BA3A8616F}"/>
                </a:ext>
              </a:extLst>
            </p:cNvPr>
            <p:cNvSpPr>
              <a:spLocks noChangeArrowheads="1"/>
            </p:cNvSpPr>
            <p:nvPr/>
          </p:nvSpPr>
          <p:spPr bwMode="auto">
            <a:xfrm>
              <a:off x="171" y="329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r1.startup</a:t>
              </a:r>
            </a:p>
          </p:txBody>
        </p:sp>
      </p:grpSp>
      <p:sp>
        <p:nvSpPr>
          <p:cNvPr id="9" name="AutoShape 195">
            <a:extLst>
              <a:ext uri="{FF2B5EF4-FFF2-40B4-BE49-F238E27FC236}">
                <a16:creationId xmlns:a16="http://schemas.microsoft.com/office/drawing/2014/main" id="{518EF3B7-DB86-8A52-8DF7-6E6164B4BADD}"/>
              </a:ext>
            </a:extLst>
          </p:cNvPr>
          <p:cNvSpPr>
            <a:spLocks noChangeArrowheads="1"/>
          </p:cNvSpPr>
          <p:nvPr/>
        </p:nvSpPr>
        <p:spPr bwMode="auto">
          <a:xfrm>
            <a:off x="7824192" y="1238261"/>
            <a:ext cx="3470176" cy="992439"/>
          </a:xfrm>
          <a:prstGeom prst="wedgeRoundRectCallout">
            <a:avLst>
              <a:gd name="adj1" fmla="val -97426"/>
              <a:gd name="adj2" fmla="val 103384"/>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an IPv4 address is assigned to interfaces eth0 and eth1 of router r1</a:t>
            </a:r>
          </a:p>
        </p:txBody>
      </p:sp>
      <p:sp>
        <p:nvSpPr>
          <p:cNvPr id="11" name="AutoShape 195">
            <a:extLst>
              <a:ext uri="{FF2B5EF4-FFF2-40B4-BE49-F238E27FC236}">
                <a16:creationId xmlns:a16="http://schemas.microsoft.com/office/drawing/2014/main" id="{05F0C0A0-A17E-B78E-29F3-F251DA010380}"/>
              </a:ext>
            </a:extLst>
          </p:cNvPr>
          <p:cNvSpPr>
            <a:spLocks noChangeArrowheads="1"/>
          </p:cNvSpPr>
          <p:nvPr/>
        </p:nvSpPr>
        <p:spPr bwMode="auto">
          <a:xfrm>
            <a:off x="8184232" y="2966679"/>
            <a:ext cx="3470176" cy="992439"/>
          </a:xfrm>
          <a:prstGeom prst="wedgeRoundRectCallout">
            <a:avLst>
              <a:gd name="adj1" fmla="val -4485"/>
              <a:gd name="adj2" fmla="val -12302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consequently, the corresponding LANs are considered </a:t>
            </a:r>
            <a:r>
              <a:rPr lang="en-US" altLang="en-IT" i="1">
                <a:latin typeface="Tahoma" panose="020B0604030504040204" pitchFamily="34" charset="0"/>
              </a:rPr>
              <a:t>directly connected</a:t>
            </a:r>
          </a:p>
        </p:txBody>
      </p:sp>
    </p:spTree>
    <p:extLst>
      <p:ext uri="{BB962C8B-B14F-4D97-AF65-F5344CB8AC3E}">
        <p14:creationId xmlns:p14="http://schemas.microsoft.com/office/powerpoint/2010/main" val="38384821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a:extLst>
              <a:ext uri="{FF2B5EF4-FFF2-40B4-BE49-F238E27FC236}">
                <a16:creationId xmlns:a16="http://schemas.microsoft.com/office/drawing/2014/main" id="{CC6EA2F5-910C-88FD-01FC-24F47B583B4D}"/>
              </a:ext>
            </a:extLst>
          </p:cNvPr>
          <p:cNvSpPr>
            <a:spLocks noGrp="1" noChangeArrowheads="1"/>
          </p:cNvSpPr>
          <p:nvPr>
            <p:ph type="title"/>
          </p:nvPr>
        </p:nvSpPr>
        <p:spPr/>
        <p:txBody>
          <a:bodyPr/>
          <a:lstStyle/>
          <a:p>
            <a:pPr eaLnBrk="1" hangingPunct="1"/>
            <a:r>
              <a:rPr lang="it-IT" altLang="it-IT"/>
              <a:t>a quick look at the lab</a:t>
            </a:r>
          </a:p>
        </p:txBody>
      </p:sp>
      <p:sp>
        <p:nvSpPr>
          <p:cNvPr id="35" name="Segnaposto data 3">
            <a:extLst>
              <a:ext uri="{FF2B5EF4-FFF2-40B4-BE49-F238E27FC236}">
                <a16:creationId xmlns:a16="http://schemas.microsoft.com/office/drawing/2014/main" id="{F125EA90-53E9-14B7-B4B6-4D19F3B7EEB2}"/>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0F6BD11E-0452-434B-0388-398331CC0456}"/>
              </a:ext>
            </a:extLst>
          </p:cNvPr>
          <p:cNvSpPr>
            <a:spLocks noGrp="1"/>
          </p:cNvSpPr>
          <p:nvPr>
            <p:ph type="ftr" sz="quarter" idx="11"/>
          </p:nvPr>
        </p:nvSpPr>
        <p:spPr/>
        <p:txBody>
          <a:bodyPr/>
          <a:lstStyle/>
          <a:p>
            <a:pPr>
              <a:defRPr/>
            </a:pPr>
            <a:r>
              <a:rPr lang="it-IT" altLang="it-IT" dirty="0"/>
              <a:t>kathara – [ lab: basic-ipv4 ]</a:t>
            </a:r>
          </a:p>
        </p:txBody>
      </p:sp>
      <p:grpSp>
        <p:nvGrpSpPr>
          <p:cNvPr id="14341" name="Group 4">
            <a:extLst>
              <a:ext uri="{FF2B5EF4-FFF2-40B4-BE49-F238E27FC236}">
                <a16:creationId xmlns:a16="http://schemas.microsoft.com/office/drawing/2014/main" id="{36F12175-B359-B752-7C5D-BF0917A4B4C0}"/>
              </a:ext>
            </a:extLst>
          </p:cNvPr>
          <p:cNvGrpSpPr>
            <a:grpSpLocks/>
          </p:cNvGrpSpPr>
          <p:nvPr/>
        </p:nvGrpSpPr>
        <p:grpSpPr bwMode="auto">
          <a:xfrm>
            <a:off x="1559496" y="1653704"/>
            <a:ext cx="9434513" cy="1698625"/>
            <a:chOff x="126" y="3294"/>
            <a:chExt cx="5943" cy="1070"/>
          </a:xfrm>
        </p:grpSpPr>
        <p:sp>
          <p:nvSpPr>
            <p:cNvPr id="14343" name="AutoShape 5">
              <a:extLst>
                <a:ext uri="{FF2B5EF4-FFF2-40B4-BE49-F238E27FC236}">
                  <a16:creationId xmlns:a16="http://schemas.microsoft.com/office/drawing/2014/main" id="{709BABB2-0DBC-F8AB-FADF-21194B12E2F3}"/>
                </a:ext>
              </a:extLst>
            </p:cNvPr>
            <p:cNvSpPr>
              <a:spLocks noChangeArrowheads="1"/>
            </p:cNvSpPr>
            <p:nvPr/>
          </p:nvSpPr>
          <p:spPr bwMode="auto">
            <a:xfrm>
              <a:off x="126" y="3475"/>
              <a:ext cx="5943" cy="889"/>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00:00:00:00:00:a1</a:t>
              </a:r>
            </a:p>
            <a:p>
              <a:pPr eaLnBrk="1" hangingPunct="1">
                <a:spcBef>
                  <a:spcPct val="0"/>
                </a:spcBef>
                <a:buClrTx/>
                <a:buSzTx/>
                <a:buFontTx/>
                <a:buNone/>
              </a:pPr>
              <a:r>
                <a:rPr lang="en-US" altLang="it-IT" sz="1600" b="1">
                  <a:latin typeface="Courier New" panose="02070309020205020404" pitchFamily="49" charset="0"/>
                </a:rPr>
                <a:t>ip link set dev eth1 address 00:00:00:00:00:b1</a:t>
              </a:r>
            </a:p>
            <a:p>
              <a:pPr eaLnBrk="1" hangingPunct="1">
                <a:spcBef>
                  <a:spcPct val="0"/>
                </a:spcBef>
                <a:buClrTx/>
                <a:buSzTx/>
                <a:buFontTx/>
                <a:buNone/>
              </a:pPr>
              <a:r>
                <a:rPr lang="en-US" altLang="it-IT" sz="1600" b="1">
                  <a:latin typeface="Courier New" panose="02070309020205020404" pitchFamily="49" charset="0"/>
                </a:rPr>
                <a:t>ip address add 195.11.14.1/24 dev eth0</a:t>
              </a:r>
            </a:p>
            <a:p>
              <a:pPr eaLnBrk="1" hangingPunct="1">
                <a:spcBef>
                  <a:spcPct val="0"/>
                </a:spcBef>
                <a:buClrTx/>
                <a:buSzTx/>
                <a:buFontTx/>
                <a:buNone/>
              </a:pPr>
              <a:r>
                <a:rPr lang="en-US" altLang="it-IT" sz="1600" b="1">
                  <a:latin typeface="Courier New" panose="02070309020205020404" pitchFamily="49" charset="0"/>
                </a:rPr>
                <a:t>ip address add 100.0.0.9/30 dev eth1</a:t>
              </a:r>
            </a:p>
            <a:p>
              <a:pPr eaLnBrk="1" hangingPunct="1">
                <a:spcBef>
                  <a:spcPct val="0"/>
                </a:spcBef>
                <a:buClrTx/>
                <a:buSzTx/>
                <a:buFontTx/>
                <a:buNone/>
              </a:pPr>
              <a:r>
                <a:rPr lang="en-US" altLang="it-IT" sz="1600" b="1">
                  <a:latin typeface="Courier New" panose="02070309020205020404" pitchFamily="49" charset="0"/>
                </a:rPr>
                <a:t>ip route add 200.1.1.0/24 via 100.0.0.10 dev eth1</a:t>
              </a:r>
            </a:p>
          </p:txBody>
        </p:sp>
        <p:sp>
          <p:nvSpPr>
            <p:cNvPr id="14344" name="AutoShape 6">
              <a:extLst>
                <a:ext uri="{FF2B5EF4-FFF2-40B4-BE49-F238E27FC236}">
                  <a16:creationId xmlns:a16="http://schemas.microsoft.com/office/drawing/2014/main" id="{89B8F4A3-E93F-E566-FEB2-018BA3A8616F}"/>
                </a:ext>
              </a:extLst>
            </p:cNvPr>
            <p:cNvSpPr>
              <a:spLocks noChangeArrowheads="1"/>
            </p:cNvSpPr>
            <p:nvPr/>
          </p:nvSpPr>
          <p:spPr bwMode="auto">
            <a:xfrm>
              <a:off x="171" y="329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r1.startup</a:t>
              </a:r>
            </a:p>
          </p:txBody>
        </p:sp>
      </p:grpSp>
      <p:sp>
        <p:nvSpPr>
          <p:cNvPr id="9" name="AutoShape 195">
            <a:extLst>
              <a:ext uri="{FF2B5EF4-FFF2-40B4-BE49-F238E27FC236}">
                <a16:creationId xmlns:a16="http://schemas.microsoft.com/office/drawing/2014/main" id="{518EF3B7-DB86-8A52-8DF7-6E6164B4BADD}"/>
              </a:ext>
            </a:extLst>
          </p:cNvPr>
          <p:cNvSpPr>
            <a:spLocks noChangeArrowheads="1"/>
          </p:cNvSpPr>
          <p:nvPr/>
        </p:nvSpPr>
        <p:spPr bwMode="auto">
          <a:xfrm>
            <a:off x="7824192" y="1238261"/>
            <a:ext cx="3470176" cy="992439"/>
          </a:xfrm>
          <a:prstGeom prst="wedgeRoundRectCallout">
            <a:avLst>
              <a:gd name="adj1" fmla="val -97426"/>
              <a:gd name="adj2" fmla="val 103384"/>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an IPv4 address is assigned to interfaces eth0 and eth1 of router r1</a:t>
            </a:r>
          </a:p>
        </p:txBody>
      </p:sp>
      <p:sp>
        <p:nvSpPr>
          <p:cNvPr id="11" name="AutoShape 195">
            <a:extLst>
              <a:ext uri="{FF2B5EF4-FFF2-40B4-BE49-F238E27FC236}">
                <a16:creationId xmlns:a16="http://schemas.microsoft.com/office/drawing/2014/main" id="{05F0C0A0-A17E-B78E-29F3-F251DA010380}"/>
              </a:ext>
            </a:extLst>
          </p:cNvPr>
          <p:cNvSpPr>
            <a:spLocks noChangeArrowheads="1"/>
          </p:cNvSpPr>
          <p:nvPr/>
        </p:nvSpPr>
        <p:spPr bwMode="auto">
          <a:xfrm>
            <a:off x="8184232" y="2966679"/>
            <a:ext cx="3470176" cy="992439"/>
          </a:xfrm>
          <a:prstGeom prst="wedgeRoundRectCallout">
            <a:avLst>
              <a:gd name="adj1" fmla="val -4485"/>
              <a:gd name="adj2" fmla="val -12302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consequently, the corresponding LANs are considered </a:t>
            </a:r>
            <a:r>
              <a:rPr lang="en-US" altLang="en-IT" i="1">
                <a:latin typeface="Tahoma" panose="020B0604030504040204" pitchFamily="34" charset="0"/>
              </a:rPr>
              <a:t>directly connected</a:t>
            </a:r>
          </a:p>
        </p:txBody>
      </p:sp>
      <p:sp>
        <p:nvSpPr>
          <p:cNvPr id="2" name="AutoShape 195">
            <a:extLst>
              <a:ext uri="{FF2B5EF4-FFF2-40B4-BE49-F238E27FC236}">
                <a16:creationId xmlns:a16="http://schemas.microsoft.com/office/drawing/2014/main" id="{A9D78E14-1D0E-2AD9-733D-8B8A74B29BD5}"/>
              </a:ext>
            </a:extLst>
          </p:cNvPr>
          <p:cNvSpPr>
            <a:spLocks noChangeArrowheads="1"/>
          </p:cNvSpPr>
          <p:nvPr/>
        </p:nvSpPr>
        <p:spPr bwMode="auto">
          <a:xfrm>
            <a:off x="581878" y="3959118"/>
            <a:ext cx="3470176" cy="992439"/>
          </a:xfrm>
          <a:prstGeom prst="wedgeRoundRectCallout">
            <a:avLst>
              <a:gd name="adj1" fmla="val -4485"/>
              <a:gd name="adj2" fmla="val -12302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dirty="0">
                <a:latin typeface="Tahoma" panose="020B0604030504040204" pitchFamily="34" charset="0"/>
              </a:rPr>
              <a:t>a row is added to the routing table on how to reach a LAN that is not directly connected</a:t>
            </a:r>
          </a:p>
        </p:txBody>
      </p:sp>
    </p:spTree>
    <p:extLst>
      <p:ext uri="{BB962C8B-B14F-4D97-AF65-F5344CB8AC3E}">
        <p14:creationId xmlns:p14="http://schemas.microsoft.com/office/powerpoint/2010/main" val="30266788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a:extLst>
              <a:ext uri="{FF2B5EF4-FFF2-40B4-BE49-F238E27FC236}">
                <a16:creationId xmlns:a16="http://schemas.microsoft.com/office/drawing/2014/main" id="{CC6EA2F5-910C-88FD-01FC-24F47B583B4D}"/>
              </a:ext>
            </a:extLst>
          </p:cNvPr>
          <p:cNvSpPr>
            <a:spLocks noGrp="1" noChangeArrowheads="1"/>
          </p:cNvSpPr>
          <p:nvPr>
            <p:ph type="title"/>
          </p:nvPr>
        </p:nvSpPr>
        <p:spPr/>
        <p:txBody>
          <a:bodyPr/>
          <a:lstStyle/>
          <a:p>
            <a:pPr eaLnBrk="1" hangingPunct="1"/>
            <a:r>
              <a:rPr lang="it-IT" altLang="it-IT"/>
              <a:t>a quick look at the lab</a:t>
            </a:r>
          </a:p>
        </p:txBody>
      </p:sp>
      <p:sp>
        <p:nvSpPr>
          <p:cNvPr id="35" name="Segnaposto data 3">
            <a:extLst>
              <a:ext uri="{FF2B5EF4-FFF2-40B4-BE49-F238E27FC236}">
                <a16:creationId xmlns:a16="http://schemas.microsoft.com/office/drawing/2014/main" id="{F125EA90-53E9-14B7-B4B6-4D19F3B7EEB2}"/>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0F6BD11E-0452-434B-0388-398331CC0456}"/>
              </a:ext>
            </a:extLst>
          </p:cNvPr>
          <p:cNvSpPr>
            <a:spLocks noGrp="1"/>
          </p:cNvSpPr>
          <p:nvPr>
            <p:ph type="ftr" sz="quarter" idx="11"/>
          </p:nvPr>
        </p:nvSpPr>
        <p:spPr/>
        <p:txBody>
          <a:bodyPr/>
          <a:lstStyle/>
          <a:p>
            <a:pPr>
              <a:defRPr/>
            </a:pPr>
            <a:r>
              <a:rPr lang="it-IT" altLang="it-IT" dirty="0"/>
              <a:t>kathara – [ lab: basic-ipv4 ]</a:t>
            </a:r>
          </a:p>
        </p:txBody>
      </p:sp>
      <p:grpSp>
        <p:nvGrpSpPr>
          <p:cNvPr id="14341" name="Group 4">
            <a:extLst>
              <a:ext uri="{FF2B5EF4-FFF2-40B4-BE49-F238E27FC236}">
                <a16:creationId xmlns:a16="http://schemas.microsoft.com/office/drawing/2014/main" id="{36F12175-B359-B752-7C5D-BF0917A4B4C0}"/>
              </a:ext>
            </a:extLst>
          </p:cNvPr>
          <p:cNvGrpSpPr>
            <a:grpSpLocks/>
          </p:cNvGrpSpPr>
          <p:nvPr/>
        </p:nvGrpSpPr>
        <p:grpSpPr bwMode="auto">
          <a:xfrm>
            <a:off x="1559496" y="1653704"/>
            <a:ext cx="9434513" cy="1698625"/>
            <a:chOff x="126" y="3294"/>
            <a:chExt cx="5943" cy="1070"/>
          </a:xfrm>
        </p:grpSpPr>
        <p:sp>
          <p:nvSpPr>
            <p:cNvPr id="14343" name="AutoShape 5">
              <a:extLst>
                <a:ext uri="{FF2B5EF4-FFF2-40B4-BE49-F238E27FC236}">
                  <a16:creationId xmlns:a16="http://schemas.microsoft.com/office/drawing/2014/main" id="{709BABB2-0DBC-F8AB-FADF-21194B12E2F3}"/>
                </a:ext>
              </a:extLst>
            </p:cNvPr>
            <p:cNvSpPr>
              <a:spLocks noChangeArrowheads="1"/>
            </p:cNvSpPr>
            <p:nvPr/>
          </p:nvSpPr>
          <p:spPr bwMode="auto">
            <a:xfrm>
              <a:off x="126" y="3475"/>
              <a:ext cx="5943" cy="889"/>
            </a:xfrm>
            <a:prstGeom prst="foldedCorner">
              <a:avLst>
                <a:gd name="adj" fmla="val 8278"/>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ip link set dev eth0 address 00:00:00:00:00:a1</a:t>
              </a:r>
            </a:p>
            <a:p>
              <a:pPr eaLnBrk="1" hangingPunct="1">
                <a:spcBef>
                  <a:spcPct val="0"/>
                </a:spcBef>
                <a:buClrTx/>
                <a:buSzTx/>
                <a:buFontTx/>
                <a:buNone/>
              </a:pPr>
              <a:r>
                <a:rPr lang="en-US" altLang="it-IT" sz="1600" b="1">
                  <a:latin typeface="Courier New" panose="02070309020205020404" pitchFamily="49" charset="0"/>
                </a:rPr>
                <a:t>ip link set dev eth1 address 00:00:00:00:00:b1</a:t>
              </a:r>
            </a:p>
            <a:p>
              <a:pPr eaLnBrk="1" hangingPunct="1">
                <a:spcBef>
                  <a:spcPct val="0"/>
                </a:spcBef>
                <a:buClrTx/>
                <a:buSzTx/>
                <a:buFontTx/>
                <a:buNone/>
              </a:pPr>
              <a:r>
                <a:rPr lang="en-US" altLang="it-IT" sz="1600" b="1">
                  <a:latin typeface="Courier New" panose="02070309020205020404" pitchFamily="49" charset="0"/>
                </a:rPr>
                <a:t>ip address add 195.11.14.1/24 dev eth0</a:t>
              </a:r>
            </a:p>
            <a:p>
              <a:pPr eaLnBrk="1" hangingPunct="1">
                <a:spcBef>
                  <a:spcPct val="0"/>
                </a:spcBef>
                <a:buClrTx/>
                <a:buSzTx/>
                <a:buFontTx/>
                <a:buNone/>
              </a:pPr>
              <a:r>
                <a:rPr lang="en-US" altLang="it-IT" sz="1600" b="1">
                  <a:latin typeface="Courier New" panose="02070309020205020404" pitchFamily="49" charset="0"/>
                </a:rPr>
                <a:t>ip address add 100.0.0.9/30 dev eth1</a:t>
              </a:r>
            </a:p>
            <a:p>
              <a:pPr eaLnBrk="1" hangingPunct="1">
                <a:spcBef>
                  <a:spcPct val="0"/>
                </a:spcBef>
                <a:buClrTx/>
                <a:buSzTx/>
                <a:buFontTx/>
                <a:buNone/>
              </a:pPr>
              <a:r>
                <a:rPr lang="en-US" altLang="it-IT" sz="1600" b="1">
                  <a:latin typeface="Courier New" panose="02070309020205020404" pitchFamily="49" charset="0"/>
                </a:rPr>
                <a:t>ip route add 200.1.1.0/24 via 100.0.0.10 dev eth1</a:t>
              </a:r>
            </a:p>
          </p:txBody>
        </p:sp>
        <p:sp>
          <p:nvSpPr>
            <p:cNvPr id="14344" name="AutoShape 6">
              <a:extLst>
                <a:ext uri="{FF2B5EF4-FFF2-40B4-BE49-F238E27FC236}">
                  <a16:creationId xmlns:a16="http://schemas.microsoft.com/office/drawing/2014/main" id="{89B8F4A3-E93F-E566-FEB2-018BA3A8616F}"/>
                </a:ext>
              </a:extLst>
            </p:cNvPr>
            <p:cNvSpPr>
              <a:spLocks noChangeArrowheads="1"/>
            </p:cNvSpPr>
            <p:nvPr/>
          </p:nvSpPr>
          <p:spPr bwMode="auto">
            <a:xfrm>
              <a:off x="171" y="3294"/>
              <a:ext cx="1044"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r1.startup</a:t>
              </a:r>
            </a:p>
          </p:txBody>
        </p:sp>
      </p:grpSp>
      <p:sp>
        <p:nvSpPr>
          <p:cNvPr id="9" name="AutoShape 195">
            <a:extLst>
              <a:ext uri="{FF2B5EF4-FFF2-40B4-BE49-F238E27FC236}">
                <a16:creationId xmlns:a16="http://schemas.microsoft.com/office/drawing/2014/main" id="{518EF3B7-DB86-8A52-8DF7-6E6164B4BADD}"/>
              </a:ext>
            </a:extLst>
          </p:cNvPr>
          <p:cNvSpPr>
            <a:spLocks noChangeArrowheads="1"/>
          </p:cNvSpPr>
          <p:nvPr/>
        </p:nvSpPr>
        <p:spPr bwMode="auto">
          <a:xfrm>
            <a:off x="7824192" y="1238261"/>
            <a:ext cx="3470176" cy="992439"/>
          </a:xfrm>
          <a:prstGeom prst="wedgeRoundRectCallout">
            <a:avLst>
              <a:gd name="adj1" fmla="val -97426"/>
              <a:gd name="adj2" fmla="val 103384"/>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an IPv4 address is assigned to interfaces eth0 and eth1 of router r1</a:t>
            </a:r>
          </a:p>
        </p:txBody>
      </p:sp>
      <p:sp>
        <p:nvSpPr>
          <p:cNvPr id="11" name="AutoShape 195">
            <a:extLst>
              <a:ext uri="{FF2B5EF4-FFF2-40B4-BE49-F238E27FC236}">
                <a16:creationId xmlns:a16="http://schemas.microsoft.com/office/drawing/2014/main" id="{05F0C0A0-A17E-B78E-29F3-F251DA010380}"/>
              </a:ext>
            </a:extLst>
          </p:cNvPr>
          <p:cNvSpPr>
            <a:spLocks noChangeArrowheads="1"/>
          </p:cNvSpPr>
          <p:nvPr/>
        </p:nvSpPr>
        <p:spPr bwMode="auto">
          <a:xfrm>
            <a:off x="8184232" y="2966679"/>
            <a:ext cx="3470176" cy="992439"/>
          </a:xfrm>
          <a:prstGeom prst="wedgeRoundRectCallout">
            <a:avLst>
              <a:gd name="adj1" fmla="val -4485"/>
              <a:gd name="adj2" fmla="val -12302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consequently, the corresponding LANs are considered </a:t>
            </a:r>
            <a:r>
              <a:rPr lang="en-US" altLang="en-IT" i="1">
                <a:latin typeface="Tahoma" panose="020B0604030504040204" pitchFamily="34" charset="0"/>
              </a:rPr>
              <a:t>directly connected</a:t>
            </a:r>
          </a:p>
        </p:txBody>
      </p:sp>
      <p:sp>
        <p:nvSpPr>
          <p:cNvPr id="2" name="AutoShape 195">
            <a:extLst>
              <a:ext uri="{FF2B5EF4-FFF2-40B4-BE49-F238E27FC236}">
                <a16:creationId xmlns:a16="http://schemas.microsoft.com/office/drawing/2014/main" id="{A9D78E14-1D0E-2AD9-733D-8B8A74B29BD5}"/>
              </a:ext>
            </a:extLst>
          </p:cNvPr>
          <p:cNvSpPr>
            <a:spLocks noChangeArrowheads="1"/>
          </p:cNvSpPr>
          <p:nvPr/>
        </p:nvSpPr>
        <p:spPr bwMode="auto">
          <a:xfrm>
            <a:off x="581878" y="3959118"/>
            <a:ext cx="3470176" cy="992439"/>
          </a:xfrm>
          <a:prstGeom prst="wedgeRoundRectCallout">
            <a:avLst>
              <a:gd name="adj1" fmla="val -4485"/>
              <a:gd name="adj2" fmla="val -12302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dirty="0">
                <a:latin typeface="Tahoma" panose="020B0604030504040204" pitchFamily="34" charset="0"/>
              </a:rPr>
              <a:t>a row is added to the routing table on how to reach a LAN that is not directly connected</a:t>
            </a:r>
          </a:p>
        </p:txBody>
      </p:sp>
      <p:sp>
        <p:nvSpPr>
          <p:cNvPr id="3" name="AutoShape 298">
            <a:extLst>
              <a:ext uri="{FF2B5EF4-FFF2-40B4-BE49-F238E27FC236}">
                <a16:creationId xmlns:a16="http://schemas.microsoft.com/office/drawing/2014/main" id="{CC63ECA7-644C-9B47-8645-7CB97EABBBF6}"/>
              </a:ext>
            </a:extLst>
          </p:cNvPr>
          <p:cNvSpPr>
            <a:spLocks noChangeArrowheads="1"/>
          </p:cNvSpPr>
          <p:nvPr/>
        </p:nvSpPr>
        <p:spPr bwMode="auto">
          <a:xfrm>
            <a:off x="4295800" y="5211142"/>
            <a:ext cx="3672408" cy="817194"/>
          </a:xfrm>
          <a:prstGeom prst="foldedCorner">
            <a:avLst>
              <a:gd name="adj" fmla="val 12500"/>
            </a:avLst>
          </a:prstGeom>
          <a:solidFill>
            <a:schemeClr val="accent2"/>
          </a:solidFill>
          <a:ln w="9525">
            <a:solidFill>
              <a:schemeClr val="tx1"/>
            </a:solidFill>
            <a:round/>
            <a:headEnd/>
            <a:tailEnd/>
          </a:ln>
          <a:effectLst/>
        </p:spPr>
        <p:txBody>
          <a:bodyPr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it-IT" altLang="en-IT" err="1">
                <a:latin typeface="Tahoma" panose="020B0604030504040204" pitchFamily="34" charset="0"/>
              </a:rPr>
              <a:t>similar</a:t>
            </a:r>
            <a:r>
              <a:rPr lang="it-IT" altLang="en-IT">
                <a:latin typeface="Tahoma" panose="020B0604030504040204" pitchFamily="34" charset="0"/>
              </a:rPr>
              <a:t> </a:t>
            </a:r>
            <a:r>
              <a:rPr lang="it-IT" altLang="en-IT" err="1">
                <a:latin typeface="Tahoma" panose="020B0604030504040204" pitchFamily="34" charset="0"/>
              </a:rPr>
              <a:t>configuration</a:t>
            </a:r>
            <a:r>
              <a:rPr lang="it-IT" altLang="en-IT">
                <a:latin typeface="Tahoma" panose="020B0604030504040204" pitchFamily="34" charset="0"/>
              </a:rPr>
              <a:t> for router r2</a:t>
            </a:r>
          </a:p>
        </p:txBody>
      </p:sp>
    </p:spTree>
    <p:extLst>
      <p:ext uri="{BB962C8B-B14F-4D97-AF65-F5344CB8AC3E}">
        <p14:creationId xmlns:p14="http://schemas.microsoft.com/office/powerpoint/2010/main" val="430506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a:extLst>
              <a:ext uri="{FF2B5EF4-FFF2-40B4-BE49-F238E27FC236}">
                <a16:creationId xmlns:a16="http://schemas.microsoft.com/office/drawing/2014/main" id="{5048A1F2-5C45-6A00-DD4F-55B7811CEF07}"/>
              </a:ext>
            </a:extLst>
          </p:cNvPr>
          <p:cNvSpPr>
            <a:spLocks noGrp="1" noChangeArrowheads="1"/>
          </p:cNvSpPr>
          <p:nvPr>
            <p:ph type="title"/>
          </p:nvPr>
        </p:nvSpPr>
        <p:spPr/>
        <p:txBody>
          <a:bodyPr/>
          <a:lstStyle/>
          <a:p>
            <a:pPr eaLnBrk="1" hangingPunct="1"/>
            <a:r>
              <a:rPr lang="it-IT" altLang="it-IT"/>
              <a:t>start the lab</a:t>
            </a:r>
          </a:p>
        </p:txBody>
      </p:sp>
      <p:sp>
        <p:nvSpPr>
          <p:cNvPr id="15365" name="Rectangle 10">
            <a:extLst>
              <a:ext uri="{FF2B5EF4-FFF2-40B4-BE49-F238E27FC236}">
                <a16:creationId xmlns:a16="http://schemas.microsoft.com/office/drawing/2014/main" id="{9E8474A1-F0E0-051B-8381-CF6CA95C8155}"/>
              </a:ext>
            </a:extLst>
          </p:cNvPr>
          <p:cNvSpPr>
            <a:spLocks noGrp="1" noChangeArrowheads="1"/>
          </p:cNvSpPr>
          <p:nvPr>
            <p:ph idx="1"/>
          </p:nvPr>
        </p:nvSpPr>
        <p:spPr/>
        <p:txBody>
          <a:bodyPr/>
          <a:lstStyle/>
          <a:p>
            <a:pPr eaLnBrk="1" hangingPunct="1"/>
            <a:r>
              <a:rPr lang="it-IT" altLang="it-IT" dirty="0"/>
              <a:t>start the lab</a:t>
            </a:r>
          </a:p>
        </p:txBody>
      </p:sp>
      <p:sp>
        <p:nvSpPr>
          <p:cNvPr id="35" name="Segnaposto data 3">
            <a:extLst>
              <a:ext uri="{FF2B5EF4-FFF2-40B4-BE49-F238E27FC236}">
                <a16:creationId xmlns:a16="http://schemas.microsoft.com/office/drawing/2014/main" id="{A12683A1-01FE-1FB6-B438-C5DDF5D2FE4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B223D273-6EF3-25BA-0823-38023E3593F3}"/>
              </a:ext>
            </a:extLst>
          </p:cNvPr>
          <p:cNvSpPr>
            <a:spLocks noGrp="1"/>
          </p:cNvSpPr>
          <p:nvPr>
            <p:ph type="ftr" sz="quarter" idx="11"/>
          </p:nvPr>
        </p:nvSpPr>
        <p:spPr/>
        <p:txBody>
          <a:bodyPr/>
          <a:lstStyle/>
          <a:p>
            <a:pPr>
              <a:defRPr/>
            </a:pPr>
            <a:r>
              <a:rPr lang="it-IT" altLang="it-IT" dirty="0"/>
              <a:t>kathara – [ lab: basic-ipv4 ]</a:t>
            </a:r>
          </a:p>
        </p:txBody>
      </p:sp>
      <p:grpSp>
        <p:nvGrpSpPr>
          <p:cNvPr id="31" name="Group 1">
            <a:extLst>
              <a:ext uri="{FF2B5EF4-FFF2-40B4-BE49-F238E27FC236}">
                <a16:creationId xmlns:a16="http://schemas.microsoft.com/office/drawing/2014/main" id="{69100273-5D66-9DC4-FFF8-3C9BABEB047A}"/>
              </a:ext>
            </a:extLst>
          </p:cNvPr>
          <p:cNvGrpSpPr/>
          <p:nvPr/>
        </p:nvGrpSpPr>
        <p:grpSpPr>
          <a:xfrm>
            <a:off x="1899569" y="2726427"/>
            <a:ext cx="8392862" cy="1711820"/>
            <a:chOff x="3196212" y="2378845"/>
            <a:chExt cx="8392862" cy="1711820"/>
          </a:xfrm>
        </p:grpSpPr>
        <p:sp>
          <p:nvSpPr>
            <p:cNvPr id="32" name="Rectangle 4">
              <a:extLst>
                <a:ext uri="{FF2B5EF4-FFF2-40B4-BE49-F238E27FC236}">
                  <a16:creationId xmlns:a16="http://schemas.microsoft.com/office/drawing/2014/main" id="{B4BB8A35-1BC1-75A2-F7EE-281BFCF3A124}"/>
                </a:ext>
              </a:extLst>
            </p:cNvPr>
            <p:cNvSpPr/>
            <p:nvPr/>
          </p:nvSpPr>
          <p:spPr>
            <a:xfrm>
              <a:off x="3205007" y="2632080"/>
              <a:ext cx="8384067" cy="145858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it-IT" altLang="it-IT" dirty="0" err="1">
                  <a:solidFill>
                    <a:schemeClr val="bg2">
                      <a:lumMod val="60000"/>
                      <a:lumOff val="40000"/>
                    </a:schemeClr>
                  </a:solidFill>
                  <a:latin typeface="Lucida Console" panose="020B0609040504020204" pitchFamily="49" charset="0"/>
                </a:rPr>
                <a:t>user@localhost</a:t>
              </a:r>
              <a:r>
                <a:rPr lang="it-IT" altLang="it-IT" dirty="0">
                  <a:solidFill>
                    <a:schemeClr val="bg2">
                      <a:lumMod val="60000"/>
                      <a:lumOff val="40000"/>
                    </a:schemeClr>
                  </a:solidFill>
                  <a:latin typeface="Lucida Console" panose="020B0609040504020204" pitchFamily="49" charset="0"/>
                </a:rPr>
                <a:t>:~$ </a:t>
              </a:r>
              <a:r>
                <a:rPr lang="it-IT" altLang="it-IT" b="1" dirty="0">
                  <a:solidFill>
                    <a:schemeClr val="bg1"/>
                  </a:solidFill>
                  <a:latin typeface="Lucida Console" panose="020B0609040504020204" pitchFamily="49" charset="0"/>
                </a:rPr>
                <a:t>cd kathara-lab_basic-ipv4</a:t>
              </a:r>
            </a:p>
            <a:p>
              <a:pPr eaLnBrk="1" hangingPunct="1"/>
              <a:r>
                <a:rPr lang="it-IT" altLang="it-IT" dirty="0" err="1">
                  <a:solidFill>
                    <a:schemeClr val="bg2">
                      <a:lumMod val="60000"/>
                      <a:lumOff val="40000"/>
                    </a:schemeClr>
                  </a:solidFill>
                  <a:latin typeface="Lucida Console" panose="020B0609040504020204" pitchFamily="49" charset="0"/>
                </a:rPr>
                <a:t>user@localhost</a:t>
              </a:r>
              <a:r>
                <a:rPr lang="it-IT" altLang="it-IT" dirty="0">
                  <a:solidFill>
                    <a:schemeClr val="bg2">
                      <a:lumMod val="60000"/>
                      <a:lumOff val="40000"/>
                    </a:schemeClr>
                  </a:solidFill>
                  <a:latin typeface="Lucida Console" panose="020B0609040504020204" pitchFamily="49" charset="0"/>
                </a:rPr>
                <a:t>:~/kathara-lab_basic-ipv4$ </a:t>
              </a:r>
              <a:r>
                <a:rPr lang="it-IT" altLang="it-IT" b="1" dirty="0" err="1">
                  <a:solidFill>
                    <a:schemeClr val="bg1"/>
                  </a:solidFill>
                  <a:latin typeface="Lucida Console" panose="020B0609040504020204" pitchFamily="49" charset="0"/>
                </a:rPr>
                <a:t>kathara</a:t>
              </a:r>
              <a:r>
                <a:rPr lang="it-IT" altLang="it-IT" b="1" dirty="0">
                  <a:solidFill>
                    <a:schemeClr val="bg1"/>
                  </a:solidFill>
                  <a:latin typeface="Lucida Console" panose="020B0609040504020204" pitchFamily="49" charset="0"/>
                </a:rPr>
                <a:t> </a:t>
              </a:r>
              <a:r>
                <a:rPr lang="it-IT" altLang="it-IT" b="1" dirty="0" err="1">
                  <a:solidFill>
                    <a:schemeClr val="bg1"/>
                  </a:solidFill>
                  <a:latin typeface="Lucida Console" panose="020B0609040504020204" pitchFamily="49" charset="0"/>
                </a:rPr>
                <a:t>lstart</a:t>
              </a:r>
              <a:endParaRPr lang="it-IT" altLang="it-IT" b="1" dirty="0">
                <a:solidFill>
                  <a:schemeClr val="bg1"/>
                </a:solidFill>
                <a:latin typeface="Lucida Console" panose="020B0609040504020204" pitchFamily="49" charset="0"/>
              </a:endParaRPr>
            </a:p>
          </p:txBody>
        </p:sp>
        <p:sp>
          <p:nvSpPr>
            <p:cNvPr id="33" name="Rectangle 5">
              <a:extLst>
                <a:ext uri="{FF2B5EF4-FFF2-40B4-BE49-F238E27FC236}">
                  <a16:creationId xmlns:a16="http://schemas.microsoft.com/office/drawing/2014/main" id="{CA68D0C4-8822-F71F-E160-A1723CF14E31}"/>
                </a:ext>
              </a:extLst>
            </p:cNvPr>
            <p:cNvSpPr/>
            <p:nvPr/>
          </p:nvSpPr>
          <p:spPr>
            <a:xfrm>
              <a:off x="3196212" y="2378845"/>
              <a:ext cx="8384067"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grpSp>
          <p:nvGrpSpPr>
            <p:cNvPr id="34" name="Group 14">
              <a:extLst>
                <a:ext uri="{FF2B5EF4-FFF2-40B4-BE49-F238E27FC236}">
                  <a16:creationId xmlns:a16="http://schemas.microsoft.com/office/drawing/2014/main" id="{BA2528EF-66D1-9D13-DC75-9F5124A1D65E}"/>
                </a:ext>
              </a:extLst>
            </p:cNvPr>
            <p:cNvGrpSpPr/>
            <p:nvPr/>
          </p:nvGrpSpPr>
          <p:grpSpPr>
            <a:xfrm>
              <a:off x="10920536" y="2466851"/>
              <a:ext cx="581348" cy="126235"/>
              <a:chOff x="8092857" y="2115830"/>
              <a:chExt cx="581348" cy="126235"/>
            </a:xfrm>
          </p:grpSpPr>
          <p:sp>
            <p:nvSpPr>
              <p:cNvPr id="37" name="Rectangle 15">
                <a:extLst>
                  <a:ext uri="{FF2B5EF4-FFF2-40B4-BE49-F238E27FC236}">
                    <a16:creationId xmlns:a16="http://schemas.microsoft.com/office/drawing/2014/main" id="{4901800A-56DC-880B-E51D-C3E050753F7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8" name="Rectangle 16">
                <a:extLst>
                  <a:ext uri="{FF2B5EF4-FFF2-40B4-BE49-F238E27FC236}">
                    <a16:creationId xmlns:a16="http://schemas.microsoft.com/office/drawing/2014/main" id="{E6965C12-AEA6-19EE-6E2D-5FEBF9E6FF34}"/>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7">
                <a:extLst>
                  <a:ext uri="{FF2B5EF4-FFF2-40B4-BE49-F238E27FC236}">
                    <a16:creationId xmlns:a16="http://schemas.microsoft.com/office/drawing/2014/main" id="{669D9C7F-7E7B-1C23-4E17-24B0859905C3}"/>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title"/>
          </p:nvPr>
        </p:nvSpPr>
        <p:spPr/>
        <p:txBody>
          <a:bodyPr/>
          <a:lstStyle/>
          <a:p>
            <a:pPr eaLnBrk="1" hangingPunct="1"/>
            <a:r>
              <a:rPr lang="it-IT" altLang="it-IT" err="1"/>
              <a:t>useful</a:t>
            </a:r>
            <a:r>
              <a:rPr lang="it-IT" altLang="it-IT"/>
              <a:t> </a:t>
            </a:r>
            <a:r>
              <a:rPr lang="it-IT" altLang="it-IT" err="1"/>
              <a:t>commands</a:t>
            </a:r>
            <a:endParaRPr lang="en-US" altLang="it-IT"/>
          </a:p>
        </p:txBody>
      </p:sp>
      <p:sp>
        <p:nvSpPr>
          <p:cNvPr id="2" name="Subtitle 1">
            <a:extLst>
              <a:ext uri="{FF2B5EF4-FFF2-40B4-BE49-F238E27FC236}">
                <a16:creationId xmlns:a16="http://schemas.microsoft.com/office/drawing/2014/main" id="{B79B61F1-69C6-17E6-D70C-CE98BA054C96}"/>
              </a:ext>
            </a:extLst>
          </p:cNvPr>
          <p:cNvSpPr>
            <a:spLocks noGrp="1"/>
          </p:cNvSpPr>
          <p:nvPr>
            <p:ph type="subTitle" idx="1"/>
          </p:nvPr>
        </p:nvSpPr>
        <p:spPr/>
        <p:txBody>
          <a:bodyPr/>
          <a:lstStyle/>
          <a:p>
            <a:endParaRPr lang="en-IT"/>
          </a:p>
        </p:txBody>
      </p:sp>
    </p:spTree>
    <p:extLst>
      <p:ext uri="{BB962C8B-B14F-4D97-AF65-F5344CB8AC3E}">
        <p14:creationId xmlns:p14="http://schemas.microsoft.com/office/powerpoint/2010/main" val="3359667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olo 1">
            <a:extLst>
              <a:ext uri="{FF2B5EF4-FFF2-40B4-BE49-F238E27FC236}">
                <a16:creationId xmlns:a16="http://schemas.microsoft.com/office/drawing/2014/main" id="{EF3F927F-1A40-BC91-E39F-FEBC03E021B1}"/>
              </a:ext>
            </a:extLst>
          </p:cNvPr>
          <p:cNvSpPr>
            <a:spLocks noGrp="1" noChangeArrowheads="1"/>
          </p:cNvSpPr>
          <p:nvPr>
            <p:ph type="title"/>
          </p:nvPr>
        </p:nvSpPr>
        <p:spPr/>
        <p:txBody>
          <a:bodyPr/>
          <a:lstStyle/>
          <a:p>
            <a:r>
              <a:rPr lang="it-IT" altLang="it-IT"/>
              <a:t>check the IPv4 addresses</a:t>
            </a:r>
            <a:endParaRPr lang="en-US" altLang="it-IT"/>
          </a:p>
        </p:txBody>
      </p:sp>
      <p:sp>
        <p:nvSpPr>
          <p:cNvPr id="16387" name="Segnaposto contenuto 2">
            <a:extLst>
              <a:ext uri="{FF2B5EF4-FFF2-40B4-BE49-F238E27FC236}">
                <a16:creationId xmlns:a16="http://schemas.microsoft.com/office/drawing/2014/main" id="{73037276-E4A1-104B-93D3-4087E25E85BE}"/>
              </a:ext>
            </a:extLst>
          </p:cNvPr>
          <p:cNvSpPr>
            <a:spLocks noGrp="1" noChangeArrowheads="1"/>
          </p:cNvSpPr>
          <p:nvPr>
            <p:ph idx="1"/>
          </p:nvPr>
        </p:nvSpPr>
        <p:spPr/>
        <p:txBody>
          <a:bodyPr/>
          <a:lstStyle/>
          <a:p>
            <a:r>
              <a:rPr lang="it-IT" altLang="it-IT"/>
              <a:t>on pc1, pc2, pc3, r1, and r2</a:t>
            </a:r>
          </a:p>
          <a:p>
            <a:pPr lvl="1"/>
            <a:r>
              <a:rPr lang="it-IT" altLang="it-IT" err="1"/>
              <a:t>perform</a:t>
            </a:r>
            <a:r>
              <a:rPr lang="it-IT" altLang="it-IT"/>
              <a:t> the </a:t>
            </a:r>
            <a:r>
              <a:rPr lang="it-IT" altLang="it-IT" err="1">
                <a:latin typeface="Lucida Console" panose="020B0609040504020204" pitchFamily="49" charset="0"/>
              </a:rPr>
              <a:t>ip</a:t>
            </a:r>
            <a:r>
              <a:rPr lang="it-IT" altLang="it-IT">
                <a:latin typeface="Lucida Console" panose="020B0609040504020204" pitchFamily="49" charset="0"/>
              </a:rPr>
              <a:t> </a:t>
            </a:r>
            <a:r>
              <a:rPr lang="it-IT" altLang="it-IT" err="1">
                <a:latin typeface="Lucida Console" panose="020B0609040504020204" pitchFamily="49" charset="0"/>
              </a:rPr>
              <a:t>address</a:t>
            </a:r>
            <a:r>
              <a:rPr lang="it-IT" altLang="it-IT">
                <a:latin typeface="Lucida Console" panose="020B0609040504020204" pitchFamily="49" charset="0"/>
              </a:rPr>
              <a:t> </a:t>
            </a:r>
            <a:r>
              <a:rPr lang="it-IT" altLang="it-IT" err="1"/>
              <a:t>command</a:t>
            </a:r>
            <a:r>
              <a:rPr lang="it-IT" altLang="it-IT"/>
              <a:t>, to check the IPv4 </a:t>
            </a:r>
            <a:r>
              <a:rPr lang="it-IT" altLang="it-IT" err="1"/>
              <a:t>addresses</a:t>
            </a:r>
            <a:r>
              <a:rPr lang="it-IT" altLang="it-IT"/>
              <a:t> </a:t>
            </a:r>
            <a:r>
              <a:rPr lang="it-IT" altLang="it-IT" err="1"/>
              <a:t>assigned</a:t>
            </a:r>
            <a:r>
              <a:rPr lang="it-IT" altLang="it-IT"/>
              <a:t> to the </a:t>
            </a:r>
            <a:r>
              <a:rPr lang="it-IT" altLang="it-IT" err="1"/>
              <a:t>interfaces</a:t>
            </a:r>
            <a:endParaRPr lang="it-IT" altLang="it-IT"/>
          </a:p>
          <a:p>
            <a:pPr lvl="2"/>
            <a:r>
              <a:rPr lang="it-IT" altLang="it-IT"/>
              <a:t>look </a:t>
            </a:r>
            <a:r>
              <a:rPr lang="it-IT" altLang="it-IT" err="1"/>
              <a:t>at</a:t>
            </a:r>
            <a:r>
              <a:rPr lang="it-IT" altLang="it-IT"/>
              <a:t> </a:t>
            </a:r>
            <a:r>
              <a:rPr lang="it-IT" altLang="it-IT" err="1"/>
              <a:t>eth</a:t>
            </a:r>
            <a:r>
              <a:rPr lang="it-IT" altLang="it-IT"/>
              <a:t> and </a:t>
            </a:r>
            <a:r>
              <a:rPr lang="it-IT" altLang="it-IT" err="1"/>
              <a:t>loopback</a:t>
            </a:r>
            <a:r>
              <a:rPr lang="it-IT" altLang="it-IT"/>
              <a:t> </a:t>
            </a:r>
            <a:r>
              <a:rPr lang="it-IT" altLang="it-IT" err="1"/>
              <a:t>interfaces</a:t>
            </a:r>
            <a:endParaRPr lang="en-US" altLang="it-IT"/>
          </a:p>
          <a:p>
            <a:endParaRPr lang="it-IT" altLang="it-IT"/>
          </a:p>
          <a:p>
            <a:endParaRPr lang="it-IT" altLang="it-IT"/>
          </a:p>
          <a:p>
            <a:pPr lvl="1"/>
            <a:endParaRPr lang="it-IT" altLang="it-IT"/>
          </a:p>
        </p:txBody>
      </p:sp>
      <p:sp>
        <p:nvSpPr>
          <p:cNvPr id="4" name="Segnaposto data 3">
            <a:extLst>
              <a:ext uri="{FF2B5EF4-FFF2-40B4-BE49-F238E27FC236}">
                <a16:creationId xmlns:a16="http://schemas.microsoft.com/office/drawing/2014/main" id="{8B5151A3-786F-879B-2E77-686FD1857F4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B230EF6A-E371-9131-42E1-4EA313E8BFF4}"/>
              </a:ext>
            </a:extLst>
          </p:cNvPr>
          <p:cNvSpPr>
            <a:spLocks noGrp="1"/>
          </p:cNvSpPr>
          <p:nvPr>
            <p:ph type="ftr" sz="quarter" idx="11"/>
          </p:nvPr>
        </p:nvSpPr>
        <p:spPr/>
        <p:txBody>
          <a:bodyPr/>
          <a:lstStyle/>
          <a:p>
            <a:pPr>
              <a:defRPr/>
            </a:pPr>
            <a:r>
              <a:rPr lang="it-IT" altLang="it-IT" dirty="0"/>
              <a:t>kathara – [ lab: basic-ipv4 ]</a:t>
            </a:r>
          </a:p>
        </p:txBody>
      </p:sp>
      <p:grpSp>
        <p:nvGrpSpPr>
          <p:cNvPr id="7" name="Group 1">
            <a:extLst>
              <a:ext uri="{FF2B5EF4-FFF2-40B4-BE49-F238E27FC236}">
                <a16:creationId xmlns:a16="http://schemas.microsoft.com/office/drawing/2014/main" id="{DE5C8BED-863E-FB7C-4ED3-FB03D9BD5C46}"/>
              </a:ext>
            </a:extLst>
          </p:cNvPr>
          <p:cNvGrpSpPr/>
          <p:nvPr/>
        </p:nvGrpSpPr>
        <p:grpSpPr>
          <a:xfrm>
            <a:off x="4016891" y="3429000"/>
            <a:ext cx="7565509" cy="2825300"/>
            <a:chOff x="4014773" y="2378845"/>
            <a:chExt cx="7565509" cy="2825300"/>
          </a:xfrm>
        </p:grpSpPr>
        <p:sp>
          <p:nvSpPr>
            <p:cNvPr id="8" name="Rectangle 4">
              <a:extLst>
                <a:ext uri="{FF2B5EF4-FFF2-40B4-BE49-F238E27FC236}">
                  <a16:creationId xmlns:a16="http://schemas.microsoft.com/office/drawing/2014/main" id="{99B7F660-E0A3-E856-A681-06B5DC88F868}"/>
                </a:ext>
              </a:extLst>
            </p:cNvPr>
            <p:cNvSpPr/>
            <p:nvPr/>
          </p:nvSpPr>
          <p:spPr>
            <a:xfrm>
              <a:off x="4014776" y="2632080"/>
              <a:ext cx="7565506" cy="257206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it-IT" altLang="it-IT" sz="1400" dirty="0">
                  <a:solidFill>
                    <a:schemeClr val="bg2">
                      <a:lumMod val="60000"/>
                      <a:lumOff val="40000"/>
                    </a:schemeClr>
                  </a:solidFill>
                  <a:latin typeface="Lucida Console" panose="020B0609040504020204" pitchFamily="49" charset="0"/>
                </a:rPr>
                <a:t>root@pc1:/# </a:t>
              </a:r>
              <a:r>
                <a:rPr lang="it-IT" altLang="it-IT" sz="1400" b="1" dirty="0" err="1">
                  <a:solidFill>
                    <a:schemeClr val="bg1"/>
                  </a:solidFill>
                  <a:latin typeface="Lucida Console" panose="020B0609040504020204" pitchFamily="49" charset="0"/>
                </a:rPr>
                <a:t>ip</a:t>
              </a:r>
              <a:r>
                <a:rPr lang="it-IT" altLang="it-IT" sz="1400" b="1" dirty="0">
                  <a:solidFill>
                    <a:schemeClr val="bg1"/>
                  </a:solidFill>
                  <a:latin typeface="Lucida Console" panose="020B0609040504020204" pitchFamily="49" charset="0"/>
                </a:rPr>
                <a:t> </a:t>
              </a:r>
              <a:r>
                <a:rPr lang="it-IT" altLang="it-IT" sz="1400" b="1" dirty="0" err="1">
                  <a:solidFill>
                    <a:schemeClr val="bg1"/>
                  </a:solidFill>
                  <a:latin typeface="Lucida Console" panose="020B0609040504020204" pitchFamily="49" charset="0"/>
                </a:rPr>
                <a:t>address</a:t>
              </a:r>
              <a:endParaRPr lang="it-IT" altLang="it-IT" sz="1400" b="1"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 lo: &lt;LOOPBACK,UP,LOWER_UP&gt; </a:t>
              </a:r>
              <a:r>
                <a:rPr lang="it-IT" altLang="it-IT" sz="1400" dirty="0" err="1">
                  <a:solidFill>
                    <a:schemeClr val="bg1"/>
                  </a:solidFill>
                  <a:latin typeface="Lucida Console" panose="020B0609040504020204" pitchFamily="49" charset="0"/>
                </a:rPr>
                <a:t>mtu</a:t>
              </a:r>
              <a:r>
                <a:rPr lang="it-IT" altLang="it-IT" sz="1400" dirty="0">
                  <a:solidFill>
                    <a:schemeClr val="bg1"/>
                  </a:solidFill>
                  <a:latin typeface="Lucida Console" panose="020B0609040504020204" pitchFamily="49" charset="0"/>
                </a:rPr>
                <a:t> 65536 </a:t>
              </a:r>
              <a:r>
                <a:rPr lang="it-IT" altLang="it-IT" sz="1400" dirty="0" err="1">
                  <a:solidFill>
                    <a:schemeClr val="bg1"/>
                  </a:solidFill>
                  <a:latin typeface="Lucida Console" panose="020B0609040504020204" pitchFamily="49" charset="0"/>
                </a:rPr>
                <a:t>qdisc</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noqueue</a:t>
              </a:r>
              <a:r>
                <a:rPr lang="it-IT" altLang="it-IT" sz="1400" dirty="0">
                  <a:solidFill>
                    <a:schemeClr val="bg1"/>
                  </a:solidFill>
                  <a:latin typeface="Lucida Console" panose="020B0609040504020204" pitchFamily="49" charset="0"/>
                </a:rPr>
                <a:t> state UNKNOWN group default </a:t>
              </a:r>
              <a:r>
                <a:rPr lang="it-IT" altLang="it-IT" sz="1400" dirty="0" err="1">
                  <a:solidFill>
                    <a:schemeClr val="bg1"/>
                  </a:solidFill>
                  <a:latin typeface="Lucida Console" panose="020B0609040504020204" pitchFamily="49" charset="0"/>
                </a:rPr>
                <a:t>qlen</a:t>
              </a:r>
              <a:r>
                <a:rPr lang="it-IT" altLang="it-IT" sz="1400" dirty="0">
                  <a:solidFill>
                    <a:schemeClr val="bg1"/>
                  </a:solidFill>
                  <a:latin typeface="Lucida Console" panose="020B0609040504020204" pitchFamily="49" charset="0"/>
                </a:rPr>
                <a:t> 1000</a:t>
              </a:r>
            </a:p>
            <a:p>
              <a:pPr eaLnBrk="1" hangingPunct="1"/>
              <a:r>
                <a:rPr lang="it-IT" altLang="it-IT" sz="1400" dirty="0">
                  <a:solidFill>
                    <a:schemeClr val="bg1"/>
                  </a:solidFill>
                  <a:latin typeface="Lucida Console" panose="020B0609040504020204" pitchFamily="49" charset="0"/>
                </a:rPr>
                <a:t>    link/</a:t>
              </a:r>
              <a:r>
                <a:rPr lang="it-IT" altLang="it-IT" sz="1400" dirty="0" err="1">
                  <a:solidFill>
                    <a:schemeClr val="bg1"/>
                  </a:solidFill>
                  <a:latin typeface="Lucida Console" panose="020B0609040504020204" pitchFamily="49" charset="0"/>
                </a:rPr>
                <a:t>loopback</a:t>
              </a:r>
              <a:r>
                <a:rPr lang="it-IT" altLang="it-IT" sz="1400" dirty="0">
                  <a:solidFill>
                    <a:schemeClr val="bg1"/>
                  </a:solidFill>
                  <a:latin typeface="Lucida Console" panose="020B0609040504020204" pitchFamily="49" charset="0"/>
                </a:rPr>
                <a:t> 00:00:00:00:00:00 </a:t>
              </a:r>
              <a:r>
                <a:rPr lang="it-IT" altLang="it-IT" sz="1400" dirty="0" err="1">
                  <a:solidFill>
                    <a:schemeClr val="bg1"/>
                  </a:solidFill>
                  <a:latin typeface="Lucida Console" panose="020B0609040504020204" pitchFamily="49" charset="0"/>
                </a:rPr>
                <a:t>brd</a:t>
              </a:r>
              <a:r>
                <a:rPr lang="it-IT" altLang="it-IT" sz="1400" dirty="0">
                  <a:solidFill>
                    <a:schemeClr val="bg1"/>
                  </a:solidFill>
                  <a:latin typeface="Lucida Console" panose="020B0609040504020204" pitchFamily="49" charset="0"/>
                </a:rPr>
                <a:t> 00:00:00:00:00:00</a:t>
              </a:r>
            </a:p>
            <a:p>
              <a:pPr eaLnBrk="1" hangingPunct="1"/>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inet</a:t>
              </a:r>
              <a:r>
                <a:rPr lang="it-IT" altLang="it-IT" sz="1400" dirty="0">
                  <a:solidFill>
                    <a:schemeClr val="bg1"/>
                  </a:solidFill>
                  <a:latin typeface="Lucida Console" panose="020B0609040504020204" pitchFamily="49" charset="0"/>
                </a:rPr>
                <a:t> 127.0.0.1/8 scope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lo</a:t>
              </a:r>
            </a:p>
            <a:p>
              <a:pPr eaLnBrk="1" hangingPunct="1"/>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valid_lft</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forever</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preferred_lft</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forever</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7: eth0: &lt;BROADCAST,MULTICAST,UP,LOWER_UP&gt; </a:t>
              </a:r>
              <a:r>
                <a:rPr lang="it-IT" altLang="it-IT" sz="1400" dirty="0" err="1">
                  <a:solidFill>
                    <a:schemeClr val="bg1"/>
                  </a:solidFill>
                  <a:latin typeface="Lucida Console" panose="020B0609040504020204" pitchFamily="49" charset="0"/>
                </a:rPr>
                <a:t>mtu</a:t>
              </a:r>
              <a:r>
                <a:rPr lang="it-IT" altLang="it-IT" sz="1400" dirty="0">
                  <a:solidFill>
                    <a:schemeClr val="bg1"/>
                  </a:solidFill>
                  <a:latin typeface="Lucida Console" panose="020B0609040504020204" pitchFamily="49" charset="0"/>
                </a:rPr>
                <a:t> 1500 </a:t>
              </a:r>
              <a:r>
                <a:rPr lang="it-IT" altLang="it-IT" sz="1400" dirty="0" err="1">
                  <a:solidFill>
                    <a:schemeClr val="bg1"/>
                  </a:solidFill>
                  <a:latin typeface="Lucida Console" panose="020B0609040504020204" pitchFamily="49" charset="0"/>
                </a:rPr>
                <a:t>qdisc</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fq_codel</a:t>
              </a:r>
              <a:r>
                <a:rPr lang="it-IT" altLang="it-IT" sz="1400" dirty="0">
                  <a:solidFill>
                    <a:schemeClr val="bg1"/>
                  </a:solidFill>
                  <a:latin typeface="Lucida Console" panose="020B0609040504020204" pitchFamily="49" charset="0"/>
                </a:rPr>
                <a:t> state UP group default </a:t>
              </a:r>
              <a:r>
                <a:rPr lang="it-IT" altLang="it-IT" sz="1400" dirty="0" err="1">
                  <a:solidFill>
                    <a:schemeClr val="bg1"/>
                  </a:solidFill>
                  <a:latin typeface="Lucida Console" panose="020B0609040504020204" pitchFamily="49" charset="0"/>
                </a:rPr>
                <a:t>qlen</a:t>
              </a:r>
              <a:r>
                <a:rPr lang="it-IT" altLang="it-IT" sz="1400" dirty="0">
                  <a:solidFill>
                    <a:schemeClr val="bg1"/>
                  </a:solidFill>
                  <a:latin typeface="Lucida Console" panose="020B0609040504020204" pitchFamily="49" charset="0"/>
                </a:rPr>
                <a:t> 1000</a:t>
              </a:r>
            </a:p>
            <a:p>
              <a:pPr eaLnBrk="1" hangingPunct="1"/>
              <a:r>
                <a:rPr lang="it-IT" altLang="it-IT" sz="1400" dirty="0">
                  <a:solidFill>
                    <a:schemeClr val="bg1"/>
                  </a:solidFill>
                  <a:latin typeface="Lucida Console" panose="020B0609040504020204" pitchFamily="49" charset="0"/>
                </a:rPr>
                <a:t>    link/ether 00:00:00:00:00:01 </a:t>
              </a:r>
              <a:r>
                <a:rPr lang="it-IT" altLang="it-IT" sz="1400" dirty="0" err="1">
                  <a:solidFill>
                    <a:schemeClr val="bg1"/>
                  </a:solidFill>
                  <a:latin typeface="Lucida Console" panose="020B0609040504020204" pitchFamily="49" charset="0"/>
                </a:rPr>
                <a:t>brd</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ff:ff:ff:ff:ff:ff</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inet</a:t>
              </a:r>
              <a:r>
                <a:rPr lang="it-IT" altLang="it-IT" sz="1400" dirty="0">
                  <a:solidFill>
                    <a:schemeClr val="bg1"/>
                  </a:solidFill>
                  <a:latin typeface="Lucida Console" panose="020B0609040504020204" pitchFamily="49" charset="0"/>
                </a:rPr>
                <a:t> 195.11.14.5/24 scope global eth0</a:t>
              </a:r>
            </a:p>
            <a:p>
              <a:pPr eaLnBrk="1" hangingPunct="1"/>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valid_lft</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forever</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preferred_lft</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forever</a:t>
              </a:r>
              <a:endParaRPr lang="it-IT" altLang="it-IT" sz="1400" dirty="0">
                <a:solidFill>
                  <a:schemeClr val="bg1"/>
                </a:solidFill>
                <a:latin typeface="Lucida Console" panose="020B0609040504020204" pitchFamily="49" charset="0"/>
              </a:endParaRPr>
            </a:p>
          </p:txBody>
        </p:sp>
        <p:sp>
          <p:nvSpPr>
            <p:cNvPr id="9" name="Rectangle 5">
              <a:extLst>
                <a:ext uri="{FF2B5EF4-FFF2-40B4-BE49-F238E27FC236}">
                  <a16:creationId xmlns:a16="http://schemas.microsoft.com/office/drawing/2014/main" id="{A1DB8216-E0E7-5A69-659B-6E543C32C8DA}"/>
                </a:ext>
              </a:extLst>
            </p:cNvPr>
            <p:cNvSpPr/>
            <p:nvPr/>
          </p:nvSpPr>
          <p:spPr>
            <a:xfrm>
              <a:off x="4014773" y="2378845"/>
              <a:ext cx="7565506"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pc1</a:t>
              </a:r>
            </a:p>
          </p:txBody>
        </p:sp>
        <p:grpSp>
          <p:nvGrpSpPr>
            <p:cNvPr id="10" name="Group 14">
              <a:extLst>
                <a:ext uri="{FF2B5EF4-FFF2-40B4-BE49-F238E27FC236}">
                  <a16:creationId xmlns:a16="http://schemas.microsoft.com/office/drawing/2014/main" id="{EF5C36D1-D579-D238-C10C-FFB2626C2C74}"/>
                </a:ext>
              </a:extLst>
            </p:cNvPr>
            <p:cNvGrpSpPr/>
            <p:nvPr/>
          </p:nvGrpSpPr>
          <p:grpSpPr>
            <a:xfrm>
              <a:off x="10920536" y="2466851"/>
              <a:ext cx="581348" cy="126235"/>
              <a:chOff x="8092857" y="2115830"/>
              <a:chExt cx="581348" cy="126235"/>
            </a:xfrm>
          </p:grpSpPr>
          <p:sp>
            <p:nvSpPr>
              <p:cNvPr id="11" name="Rectangle 15">
                <a:extLst>
                  <a:ext uri="{FF2B5EF4-FFF2-40B4-BE49-F238E27FC236}">
                    <a16:creationId xmlns:a16="http://schemas.microsoft.com/office/drawing/2014/main" id="{D50CD9E3-9560-F41C-B36A-10E56B4FC691}"/>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6">
                <a:extLst>
                  <a:ext uri="{FF2B5EF4-FFF2-40B4-BE49-F238E27FC236}">
                    <a16:creationId xmlns:a16="http://schemas.microsoft.com/office/drawing/2014/main" id="{95F1FF78-59A3-6029-9238-A19303B4A4E4}"/>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3" name="Rectangle 17">
                <a:extLst>
                  <a:ext uri="{FF2B5EF4-FFF2-40B4-BE49-F238E27FC236}">
                    <a16:creationId xmlns:a16="http://schemas.microsoft.com/office/drawing/2014/main" id="{2BF661F1-1872-2531-2354-0CD58EE3E87F}"/>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4" name="AutoShape 195">
            <a:extLst>
              <a:ext uri="{FF2B5EF4-FFF2-40B4-BE49-F238E27FC236}">
                <a16:creationId xmlns:a16="http://schemas.microsoft.com/office/drawing/2014/main" id="{09E631F4-DB26-03DA-881A-CA0864DDFB36}"/>
              </a:ext>
            </a:extLst>
          </p:cNvPr>
          <p:cNvSpPr>
            <a:spLocks noChangeArrowheads="1"/>
          </p:cNvSpPr>
          <p:nvPr/>
        </p:nvSpPr>
        <p:spPr bwMode="auto">
          <a:xfrm>
            <a:off x="119336" y="3443991"/>
            <a:ext cx="3470176" cy="992439"/>
          </a:xfrm>
          <a:prstGeom prst="wedgeRoundRectCallout">
            <a:avLst>
              <a:gd name="adj1" fmla="val 62922"/>
              <a:gd name="adj2" fmla="val 24818"/>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b="1">
                <a:latin typeface="Tahoma" panose="020B0604030504040204" pitchFamily="34" charset="0"/>
              </a:rPr>
              <a:t>loopback interface</a:t>
            </a:r>
          </a:p>
          <a:p>
            <a:pPr algn="ctr" eaLnBrk="1" hangingPunct="1"/>
            <a:r>
              <a:rPr lang="en-US" altLang="en-IT">
                <a:latin typeface="Tahoma" panose="020B0604030504040204" pitchFamily="34" charset="0"/>
              </a:rPr>
              <a:t>127.0.0.1/8</a:t>
            </a:r>
          </a:p>
        </p:txBody>
      </p:sp>
      <p:sp>
        <p:nvSpPr>
          <p:cNvPr id="15" name="AutoShape 195">
            <a:extLst>
              <a:ext uri="{FF2B5EF4-FFF2-40B4-BE49-F238E27FC236}">
                <a16:creationId xmlns:a16="http://schemas.microsoft.com/office/drawing/2014/main" id="{E3EEB679-1C84-A240-02DB-747E0EF1817E}"/>
              </a:ext>
            </a:extLst>
          </p:cNvPr>
          <p:cNvSpPr>
            <a:spLocks noChangeArrowheads="1"/>
          </p:cNvSpPr>
          <p:nvPr/>
        </p:nvSpPr>
        <p:spPr bwMode="auto">
          <a:xfrm>
            <a:off x="119336" y="4949003"/>
            <a:ext cx="3470176" cy="992439"/>
          </a:xfrm>
          <a:prstGeom prst="wedgeRoundRectCallout">
            <a:avLst>
              <a:gd name="adj1" fmla="val 62526"/>
              <a:gd name="adj2" fmla="val -2228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b="1">
                <a:latin typeface="Tahoma" panose="020B0604030504040204" pitchFamily="34" charset="0"/>
              </a:rPr>
              <a:t>eth0</a:t>
            </a:r>
          </a:p>
          <a:p>
            <a:pPr algn="ctr" eaLnBrk="1" hangingPunct="1"/>
            <a:r>
              <a:rPr lang="en-US" altLang="en-IT">
                <a:latin typeface="Tahoma" panose="020B0604030504040204" pitchFamily="34" charset="0"/>
              </a:rPr>
              <a:t>195.11.14.5/24</a:t>
            </a:r>
          </a:p>
        </p:txBody>
      </p:sp>
    </p:spTree>
    <p:extLst>
      <p:ext uri="{BB962C8B-B14F-4D97-AF65-F5344CB8AC3E}">
        <p14:creationId xmlns:p14="http://schemas.microsoft.com/office/powerpoint/2010/main" val="469852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8" name="Rectangle 2">
            <a:extLst>
              <a:ext uri="{FF2B5EF4-FFF2-40B4-BE49-F238E27FC236}">
                <a16:creationId xmlns:a16="http://schemas.microsoft.com/office/drawing/2014/main" id="{BB2C9207-C19E-A6C3-ACEF-536A5819D67B}"/>
              </a:ext>
            </a:extLst>
          </p:cNvPr>
          <p:cNvSpPr>
            <a:spLocks noGrp="1" noChangeArrowheads="1"/>
          </p:cNvSpPr>
          <p:nvPr>
            <p:ph type="title"/>
          </p:nvPr>
        </p:nvSpPr>
        <p:spPr/>
        <p:txBody>
          <a:bodyPr/>
          <a:lstStyle/>
          <a:p>
            <a:pPr eaLnBrk="1" hangingPunct="1"/>
            <a:r>
              <a:rPr lang="en-US" altLang="it-IT"/>
              <a:t>copyright notice</a:t>
            </a:r>
          </a:p>
        </p:txBody>
      </p:sp>
      <p:sp>
        <p:nvSpPr>
          <p:cNvPr id="6149" name="Rectangle 3">
            <a:extLst>
              <a:ext uri="{FF2B5EF4-FFF2-40B4-BE49-F238E27FC236}">
                <a16:creationId xmlns:a16="http://schemas.microsoft.com/office/drawing/2014/main" id="{497B66A6-D1AF-2196-495D-D786D522847C}"/>
              </a:ext>
            </a:extLst>
          </p:cNvPr>
          <p:cNvSpPr>
            <a:spLocks noGrp="1" noChangeArrowheads="1"/>
          </p:cNvSpPr>
          <p:nvPr>
            <p:ph idx="1"/>
          </p:nvPr>
        </p:nvSpPr>
        <p:spPr/>
        <p:txBody>
          <a:bodyPr/>
          <a:lstStyle/>
          <a:p>
            <a:pPr eaLnBrk="1" hangingPunct="1">
              <a:lnSpc>
                <a:spcPct val="80000"/>
              </a:lnSpc>
            </a:pPr>
            <a:r>
              <a:rPr lang="en-US" altLang="it-IT" sz="1800" dirty="0"/>
              <a:t>All the pages/slides in this presentation, including but not limited to, images, photos, animations, videos, sounds, music, and text (hereby referred to as “material”) are protected by copyright.</a:t>
            </a:r>
          </a:p>
          <a:p>
            <a:pPr eaLnBrk="1" hangingPunct="1">
              <a:lnSpc>
                <a:spcPct val="80000"/>
              </a:lnSpc>
            </a:pPr>
            <a:r>
              <a:rPr lang="en-US" altLang="it-IT" sz="1800" dirty="0"/>
              <a:t>This material, with the exception of some multimedia elements licensed by other organizations, is property of the authors and/or organizations appearing in the first slide.</a:t>
            </a:r>
          </a:p>
          <a:p>
            <a:pPr eaLnBrk="1" hangingPunct="1">
              <a:lnSpc>
                <a:spcPct val="80000"/>
              </a:lnSpc>
            </a:pPr>
            <a:r>
              <a:rPr lang="en-US" altLang="it-IT" sz="1800" dirty="0"/>
              <a:t>This material, or its parts, can be reproduced and used for didactical purposes within universities and schools, provided that this happens for non-profit purposes.</a:t>
            </a:r>
          </a:p>
          <a:p>
            <a:pPr eaLnBrk="1" hangingPunct="1">
              <a:lnSpc>
                <a:spcPct val="80000"/>
              </a:lnSpc>
            </a:pPr>
            <a:r>
              <a:rPr lang="en-US" altLang="it-IT" sz="1800" dirty="0"/>
              <a:t>Information contained in this material cannot be used within network design projects or other products of any kind.</a:t>
            </a:r>
          </a:p>
          <a:p>
            <a:pPr eaLnBrk="1" hangingPunct="1">
              <a:lnSpc>
                <a:spcPct val="80000"/>
              </a:lnSpc>
            </a:pPr>
            <a:r>
              <a:rPr lang="en-US" altLang="it-IT" sz="1800" dirty="0"/>
              <a:t>Any other use is prohibited, unless explicitly authorized by the authors on the basis of an explicit agreement.</a:t>
            </a:r>
          </a:p>
          <a:p>
            <a:pPr eaLnBrk="1" hangingPunct="1">
              <a:lnSpc>
                <a:spcPct val="80000"/>
              </a:lnSpc>
            </a:pPr>
            <a:r>
              <a:rPr lang="en-US" altLang="it-IT" sz="1800" dirty="0"/>
              <a:t>The authors assume no responsibility about this material and provide this material “as is”, with no implicit or explicit warranty about the correctness and completeness of its contents, which may be subject to changes.</a:t>
            </a:r>
          </a:p>
          <a:p>
            <a:pPr eaLnBrk="1" hangingPunct="1">
              <a:lnSpc>
                <a:spcPct val="80000"/>
              </a:lnSpc>
            </a:pPr>
            <a:r>
              <a:rPr lang="en-US" altLang="it-IT" sz="1800" dirty="0"/>
              <a:t>This copyright notice must always be redistributed together with the material, or its portions.</a:t>
            </a:r>
          </a:p>
        </p:txBody>
      </p:sp>
      <p:sp>
        <p:nvSpPr>
          <p:cNvPr id="4" name="Segnaposto data 3">
            <a:extLst>
              <a:ext uri="{FF2B5EF4-FFF2-40B4-BE49-F238E27FC236}">
                <a16:creationId xmlns:a16="http://schemas.microsoft.com/office/drawing/2014/main" id="{22EB0DE9-B9FF-F794-0C57-CD532E92170F}"/>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317BB90C-4606-D484-6FB1-00FD5806DE9D}"/>
              </a:ext>
            </a:extLst>
          </p:cNvPr>
          <p:cNvSpPr>
            <a:spLocks noGrp="1"/>
          </p:cNvSpPr>
          <p:nvPr>
            <p:ph type="ftr" sz="quarter" idx="11"/>
          </p:nvPr>
        </p:nvSpPr>
        <p:spPr/>
        <p:txBody>
          <a:bodyPr/>
          <a:lstStyle/>
          <a:p>
            <a:pPr>
              <a:defRPr/>
            </a:pPr>
            <a:r>
              <a:rPr lang="it-IT" altLang="it-IT" dirty="0"/>
              <a:t>kathara – [ lab: basic-ipv4 ]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olo 1">
            <a:extLst>
              <a:ext uri="{FF2B5EF4-FFF2-40B4-BE49-F238E27FC236}">
                <a16:creationId xmlns:a16="http://schemas.microsoft.com/office/drawing/2014/main" id="{EF3F927F-1A40-BC91-E39F-FEBC03E021B1}"/>
              </a:ext>
            </a:extLst>
          </p:cNvPr>
          <p:cNvSpPr>
            <a:spLocks noGrp="1" noChangeArrowheads="1"/>
          </p:cNvSpPr>
          <p:nvPr>
            <p:ph type="title"/>
          </p:nvPr>
        </p:nvSpPr>
        <p:spPr/>
        <p:txBody>
          <a:bodyPr/>
          <a:lstStyle/>
          <a:p>
            <a:r>
              <a:rPr lang="it-IT" altLang="it-IT"/>
              <a:t>check the default </a:t>
            </a:r>
            <a:r>
              <a:rPr lang="it-IT" altLang="it-IT" err="1"/>
              <a:t>route</a:t>
            </a:r>
            <a:endParaRPr lang="en-US" altLang="it-IT"/>
          </a:p>
        </p:txBody>
      </p:sp>
      <p:sp>
        <p:nvSpPr>
          <p:cNvPr id="16387" name="Segnaposto contenuto 2">
            <a:extLst>
              <a:ext uri="{FF2B5EF4-FFF2-40B4-BE49-F238E27FC236}">
                <a16:creationId xmlns:a16="http://schemas.microsoft.com/office/drawing/2014/main" id="{73037276-E4A1-104B-93D3-4087E25E85BE}"/>
              </a:ext>
            </a:extLst>
          </p:cNvPr>
          <p:cNvSpPr>
            <a:spLocks noGrp="1" noChangeArrowheads="1"/>
          </p:cNvSpPr>
          <p:nvPr>
            <p:ph idx="1"/>
          </p:nvPr>
        </p:nvSpPr>
        <p:spPr/>
        <p:txBody>
          <a:bodyPr/>
          <a:lstStyle/>
          <a:p>
            <a:r>
              <a:rPr lang="it-IT" altLang="it-IT" dirty="0"/>
              <a:t>on pc1, pc2, and pc3</a:t>
            </a:r>
          </a:p>
          <a:p>
            <a:pPr lvl="1"/>
            <a:r>
              <a:rPr lang="it-IT" altLang="it-IT" dirty="0" err="1"/>
              <a:t>perform</a:t>
            </a:r>
            <a:r>
              <a:rPr lang="it-IT" altLang="it-IT" dirty="0"/>
              <a:t> the </a:t>
            </a:r>
            <a:r>
              <a:rPr lang="it-IT" altLang="it-IT" dirty="0" err="1">
                <a:latin typeface="Lucida Console" panose="020B0609040504020204" pitchFamily="49" charset="0"/>
              </a:rPr>
              <a:t>routel</a:t>
            </a:r>
            <a:r>
              <a:rPr lang="it-IT" altLang="it-IT" dirty="0">
                <a:latin typeface="Lucida Console" panose="020B0609040504020204" pitchFamily="49" charset="0"/>
              </a:rPr>
              <a:t> </a:t>
            </a:r>
            <a:r>
              <a:rPr lang="it-IT" altLang="it-IT" dirty="0" err="1"/>
              <a:t>command</a:t>
            </a:r>
            <a:r>
              <a:rPr lang="it-IT" altLang="it-IT" dirty="0"/>
              <a:t>, to check the </a:t>
            </a:r>
            <a:r>
              <a:rPr lang="it-IT" altLang="it-IT" dirty="0" err="1"/>
              <a:t>presence</a:t>
            </a:r>
            <a:r>
              <a:rPr lang="it-IT" altLang="it-IT" dirty="0"/>
              <a:t> of a default </a:t>
            </a:r>
            <a:r>
              <a:rPr lang="it-IT" altLang="it-IT" dirty="0" err="1"/>
              <a:t>route</a:t>
            </a:r>
            <a:endParaRPr lang="it-IT" altLang="it-IT" dirty="0"/>
          </a:p>
          <a:p>
            <a:endParaRPr lang="it-IT" altLang="it-IT" dirty="0"/>
          </a:p>
          <a:p>
            <a:pPr lvl="1"/>
            <a:endParaRPr lang="it-IT" altLang="it-IT" dirty="0"/>
          </a:p>
        </p:txBody>
      </p:sp>
      <p:sp>
        <p:nvSpPr>
          <p:cNvPr id="4" name="Segnaposto data 3">
            <a:extLst>
              <a:ext uri="{FF2B5EF4-FFF2-40B4-BE49-F238E27FC236}">
                <a16:creationId xmlns:a16="http://schemas.microsoft.com/office/drawing/2014/main" id="{8B5151A3-786F-879B-2E77-686FD1857F4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B230EF6A-E371-9131-42E1-4EA313E8BFF4}"/>
              </a:ext>
            </a:extLst>
          </p:cNvPr>
          <p:cNvSpPr>
            <a:spLocks noGrp="1"/>
          </p:cNvSpPr>
          <p:nvPr>
            <p:ph type="ftr" sz="quarter" idx="11"/>
          </p:nvPr>
        </p:nvSpPr>
        <p:spPr/>
        <p:txBody>
          <a:bodyPr/>
          <a:lstStyle/>
          <a:p>
            <a:pPr>
              <a:defRPr/>
            </a:pPr>
            <a:r>
              <a:rPr lang="it-IT" altLang="it-IT" dirty="0"/>
              <a:t>kathara – [ lab: basic-ipv4 ]</a:t>
            </a:r>
          </a:p>
        </p:txBody>
      </p:sp>
      <p:grpSp>
        <p:nvGrpSpPr>
          <p:cNvPr id="15" name="Group 1">
            <a:extLst>
              <a:ext uri="{FF2B5EF4-FFF2-40B4-BE49-F238E27FC236}">
                <a16:creationId xmlns:a16="http://schemas.microsoft.com/office/drawing/2014/main" id="{38F7B1B9-A325-C3E5-5BC0-6FEA7781803D}"/>
              </a:ext>
            </a:extLst>
          </p:cNvPr>
          <p:cNvGrpSpPr/>
          <p:nvPr/>
        </p:nvGrpSpPr>
        <p:grpSpPr>
          <a:xfrm>
            <a:off x="3413271" y="3212976"/>
            <a:ext cx="8527621" cy="2683937"/>
            <a:chOff x="4868024" y="2378845"/>
            <a:chExt cx="6736490" cy="2064838"/>
          </a:xfrm>
        </p:grpSpPr>
        <p:sp>
          <p:nvSpPr>
            <p:cNvPr id="16" name="Rectangle 4">
              <a:extLst>
                <a:ext uri="{FF2B5EF4-FFF2-40B4-BE49-F238E27FC236}">
                  <a16:creationId xmlns:a16="http://schemas.microsoft.com/office/drawing/2014/main" id="{8375F2A9-AC72-8B87-6BF7-981C001347D2}"/>
                </a:ext>
              </a:extLst>
            </p:cNvPr>
            <p:cNvSpPr/>
            <p:nvPr/>
          </p:nvSpPr>
          <p:spPr>
            <a:xfrm>
              <a:off x="4868025" y="2659116"/>
              <a:ext cx="6736489" cy="1784567"/>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it-IT" altLang="it-IT" sz="1400" dirty="0">
                  <a:solidFill>
                    <a:schemeClr val="bg2">
                      <a:lumMod val="60000"/>
                      <a:lumOff val="40000"/>
                    </a:schemeClr>
                  </a:solidFill>
                  <a:latin typeface="Lucida Console" panose="020B0609040504020204" pitchFamily="49" charset="0"/>
                </a:rPr>
                <a:t>root@pc1:/# </a:t>
              </a:r>
              <a:r>
                <a:rPr lang="it-IT" altLang="it-IT" sz="1400" b="1" dirty="0" err="1">
                  <a:solidFill>
                    <a:schemeClr val="bg1"/>
                  </a:solidFill>
                  <a:latin typeface="Lucida Console" panose="020B0609040504020204" pitchFamily="49" charset="0"/>
                </a:rPr>
                <a:t>routel</a:t>
              </a:r>
              <a:endParaRPr lang="it-IT" altLang="it-IT" sz="1400" b="1" dirty="0">
                <a:solidFill>
                  <a:schemeClr val="bg1"/>
                </a:solidFill>
                <a:latin typeface="Lucida Console" panose="020B0609040504020204" pitchFamily="49" charset="0"/>
              </a:endParaRPr>
            </a:p>
            <a:p>
              <a:pPr eaLnBrk="1" hangingPunct="1"/>
              <a:r>
                <a:rPr lang="it-IT" altLang="it-IT" sz="1400" dirty="0" err="1">
                  <a:solidFill>
                    <a:schemeClr val="bg1"/>
                  </a:solidFill>
                  <a:latin typeface="Lucida Console" panose="020B0609040504020204" pitchFamily="49" charset="0"/>
                </a:rPr>
                <a:t>Dst</a:t>
              </a:r>
              <a:r>
                <a:rPr lang="it-IT" altLang="it-IT" sz="1400" dirty="0">
                  <a:solidFill>
                    <a:schemeClr val="bg1"/>
                  </a:solidFill>
                  <a:latin typeface="Lucida Console" panose="020B0609040504020204" pitchFamily="49" charset="0"/>
                </a:rPr>
                <a:t>             Gateway         </a:t>
              </a:r>
              <a:r>
                <a:rPr lang="it-IT" altLang="it-IT" sz="1400" dirty="0" err="1">
                  <a:solidFill>
                    <a:schemeClr val="bg1"/>
                  </a:solidFill>
                  <a:latin typeface="Lucida Console" panose="020B0609040504020204" pitchFamily="49" charset="0"/>
                </a:rPr>
                <a:t>Prefsrc</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Protocol</a:t>
              </a:r>
              <a:r>
                <a:rPr lang="it-IT" altLang="it-IT" sz="1400" dirty="0">
                  <a:solidFill>
                    <a:schemeClr val="bg1"/>
                  </a:solidFill>
                  <a:latin typeface="Lucida Console" panose="020B0609040504020204" pitchFamily="49" charset="0"/>
                </a:rPr>
                <a:t> Scope   Dev     </a:t>
              </a:r>
              <a:r>
                <a:rPr lang="it-IT" altLang="it-IT" sz="1400" dirty="0" err="1">
                  <a:solidFill>
                    <a:schemeClr val="bg1"/>
                  </a:solidFill>
                  <a:latin typeface="Lucida Console" panose="020B0609040504020204" pitchFamily="49" charset="0"/>
                </a:rPr>
                <a:t>Table</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default         195.11.14.1                                      eth0</a:t>
              </a:r>
            </a:p>
            <a:p>
              <a:pPr eaLnBrk="1" hangingPunct="1"/>
              <a:r>
                <a:rPr lang="it-IT" altLang="it-IT" sz="1400" dirty="0">
                  <a:solidFill>
                    <a:schemeClr val="bg1"/>
                  </a:solidFill>
                  <a:latin typeface="Lucida Console" panose="020B0609040504020204" pitchFamily="49" charset="0"/>
                </a:rPr>
                <a:t>195.11.14.0/24                  195.11.14.5     kernel   link    eth0</a:t>
              </a:r>
            </a:p>
            <a:p>
              <a:pPr eaLnBrk="1" hangingPunct="1"/>
              <a:r>
                <a:rPr lang="it-IT" altLang="it-IT" sz="1400" dirty="0">
                  <a:solidFill>
                    <a:schemeClr val="bg1"/>
                  </a:solidFill>
                  <a:latin typeface="Lucida Console" panose="020B0609040504020204" pitchFamily="49" charset="0"/>
                </a:rPr>
                <a:t>127.0.0.0/8                     127.0.0.1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127.0.0.1                       127.0.0.1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127.255.255.255                 127.0.0.1       kernel   link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195.11.14.5                     195.11.14.5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eth0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195.11.14.255                   195.11.14.5     kernel   link    eth0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p:txBody>
        </p:sp>
        <p:sp>
          <p:nvSpPr>
            <p:cNvPr id="17" name="Rectangle 5">
              <a:extLst>
                <a:ext uri="{FF2B5EF4-FFF2-40B4-BE49-F238E27FC236}">
                  <a16:creationId xmlns:a16="http://schemas.microsoft.com/office/drawing/2014/main" id="{CECE6BD3-20E6-06AD-FF6E-B7FF07921F06}"/>
                </a:ext>
              </a:extLst>
            </p:cNvPr>
            <p:cNvSpPr/>
            <p:nvPr/>
          </p:nvSpPr>
          <p:spPr>
            <a:xfrm>
              <a:off x="4868024" y="2378845"/>
              <a:ext cx="671225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pc1</a:t>
              </a:r>
            </a:p>
          </p:txBody>
        </p:sp>
        <p:grpSp>
          <p:nvGrpSpPr>
            <p:cNvPr id="18" name="Group 14">
              <a:extLst>
                <a:ext uri="{FF2B5EF4-FFF2-40B4-BE49-F238E27FC236}">
                  <a16:creationId xmlns:a16="http://schemas.microsoft.com/office/drawing/2014/main" id="{B01A2001-F7B1-804F-BC39-5F8CDB73498B}"/>
                </a:ext>
              </a:extLst>
            </p:cNvPr>
            <p:cNvGrpSpPr/>
            <p:nvPr/>
          </p:nvGrpSpPr>
          <p:grpSpPr>
            <a:xfrm>
              <a:off x="10920536" y="2466851"/>
              <a:ext cx="581348" cy="126235"/>
              <a:chOff x="8092857" y="2115830"/>
              <a:chExt cx="581348" cy="126235"/>
            </a:xfrm>
          </p:grpSpPr>
          <p:sp>
            <p:nvSpPr>
              <p:cNvPr id="19" name="Rectangle 15">
                <a:extLst>
                  <a:ext uri="{FF2B5EF4-FFF2-40B4-BE49-F238E27FC236}">
                    <a16:creationId xmlns:a16="http://schemas.microsoft.com/office/drawing/2014/main" id="{851D9A62-0D93-F1D9-18D5-BB3CA5E0E619}"/>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20" name="Rectangle 16">
                <a:extLst>
                  <a:ext uri="{FF2B5EF4-FFF2-40B4-BE49-F238E27FC236}">
                    <a16:creationId xmlns:a16="http://schemas.microsoft.com/office/drawing/2014/main" id="{AB089D8E-CE34-9808-5698-5B64A66635BF}"/>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21" name="Rectangle 17">
                <a:extLst>
                  <a:ext uri="{FF2B5EF4-FFF2-40B4-BE49-F238E27FC236}">
                    <a16:creationId xmlns:a16="http://schemas.microsoft.com/office/drawing/2014/main" id="{C51956C1-03DF-D5E5-FEE9-61082B3612BD}"/>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2" name="AutoShape 195">
            <a:extLst>
              <a:ext uri="{FF2B5EF4-FFF2-40B4-BE49-F238E27FC236}">
                <a16:creationId xmlns:a16="http://schemas.microsoft.com/office/drawing/2014/main" id="{6D1B382E-605E-0FE2-5439-63A6B31B6E3B}"/>
              </a:ext>
            </a:extLst>
          </p:cNvPr>
          <p:cNvSpPr>
            <a:spLocks noChangeArrowheads="1"/>
          </p:cNvSpPr>
          <p:nvPr/>
        </p:nvSpPr>
        <p:spPr bwMode="auto">
          <a:xfrm>
            <a:off x="381025" y="3464700"/>
            <a:ext cx="2534072" cy="578262"/>
          </a:xfrm>
          <a:prstGeom prst="wedgeRoundRectCallout">
            <a:avLst>
              <a:gd name="adj1" fmla="val 66690"/>
              <a:gd name="adj2" fmla="val 69612"/>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default route by r1</a:t>
            </a:r>
          </a:p>
        </p:txBody>
      </p:sp>
      <p:sp>
        <p:nvSpPr>
          <p:cNvPr id="2" name="AutoShape 195">
            <a:extLst>
              <a:ext uri="{FF2B5EF4-FFF2-40B4-BE49-F238E27FC236}">
                <a16:creationId xmlns:a16="http://schemas.microsoft.com/office/drawing/2014/main" id="{A89D0C12-F6FD-8030-4ACF-C3BBF0FD54BE}"/>
              </a:ext>
            </a:extLst>
          </p:cNvPr>
          <p:cNvSpPr>
            <a:spLocks noChangeArrowheads="1"/>
          </p:cNvSpPr>
          <p:nvPr/>
        </p:nvSpPr>
        <p:spPr bwMode="auto">
          <a:xfrm>
            <a:off x="381025" y="4335557"/>
            <a:ext cx="2534072" cy="578262"/>
          </a:xfrm>
          <a:prstGeom prst="wedgeRoundRectCallout">
            <a:avLst>
              <a:gd name="adj1" fmla="val 66690"/>
              <a:gd name="adj2" fmla="val -13970"/>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loopback prefix</a:t>
            </a:r>
          </a:p>
        </p:txBody>
      </p:sp>
      <p:sp>
        <p:nvSpPr>
          <p:cNvPr id="3" name="AutoShape 195">
            <a:extLst>
              <a:ext uri="{FF2B5EF4-FFF2-40B4-BE49-F238E27FC236}">
                <a16:creationId xmlns:a16="http://schemas.microsoft.com/office/drawing/2014/main" id="{C7D3F92E-8CF2-EC56-3B89-E93AEFC03038}"/>
              </a:ext>
            </a:extLst>
          </p:cNvPr>
          <p:cNvSpPr>
            <a:spLocks noChangeArrowheads="1"/>
          </p:cNvSpPr>
          <p:nvPr/>
        </p:nvSpPr>
        <p:spPr bwMode="auto">
          <a:xfrm>
            <a:off x="381025" y="5206413"/>
            <a:ext cx="2534072" cy="1212349"/>
          </a:xfrm>
          <a:prstGeom prst="wedgeRoundRectCallout">
            <a:avLst>
              <a:gd name="adj1" fmla="val 54834"/>
              <a:gd name="adj2" fmla="val -55189"/>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useful information: for each </a:t>
            </a:r>
            <a:r>
              <a:rPr lang="en-US" altLang="en-IT" err="1">
                <a:latin typeface="Tahoma" panose="020B0604030504040204" pitchFamily="34" charset="0"/>
              </a:rPr>
              <a:t>d.c.</a:t>
            </a:r>
            <a:r>
              <a:rPr lang="en-US" altLang="en-IT">
                <a:latin typeface="Tahoma" panose="020B0604030504040204" pitchFamily="34" charset="0"/>
              </a:rPr>
              <a:t> network, my address and broadcast</a:t>
            </a:r>
          </a:p>
        </p:txBody>
      </p:sp>
      <p:sp>
        <p:nvSpPr>
          <p:cNvPr id="6" name="Parentesi graffa aperta 5">
            <a:extLst>
              <a:ext uri="{FF2B5EF4-FFF2-40B4-BE49-F238E27FC236}">
                <a16:creationId xmlns:a16="http://schemas.microsoft.com/office/drawing/2014/main" id="{4792F883-3D31-59B2-B056-EA77DCA20CAE}"/>
              </a:ext>
            </a:extLst>
          </p:cNvPr>
          <p:cNvSpPr/>
          <p:nvPr/>
        </p:nvSpPr>
        <p:spPr>
          <a:xfrm>
            <a:off x="3054780" y="4702629"/>
            <a:ext cx="289419" cy="86214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7157015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olo 1">
            <a:extLst>
              <a:ext uri="{FF2B5EF4-FFF2-40B4-BE49-F238E27FC236}">
                <a16:creationId xmlns:a16="http://schemas.microsoft.com/office/drawing/2014/main" id="{EF3F927F-1A40-BC91-E39F-FEBC03E021B1}"/>
              </a:ext>
            </a:extLst>
          </p:cNvPr>
          <p:cNvSpPr>
            <a:spLocks noGrp="1" noChangeArrowheads="1"/>
          </p:cNvSpPr>
          <p:nvPr>
            <p:ph type="title"/>
          </p:nvPr>
        </p:nvSpPr>
        <p:spPr/>
        <p:txBody>
          <a:bodyPr/>
          <a:lstStyle/>
          <a:p>
            <a:r>
              <a:rPr lang="it-IT" altLang="it-IT"/>
              <a:t>check the router </a:t>
            </a:r>
            <a:r>
              <a:rPr lang="it-IT" altLang="it-IT" err="1"/>
              <a:t>routing</a:t>
            </a:r>
            <a:r>
              <a:rPr lang="it-IT" altLang="it-IT"/>
              <a:t> </a:t>
            </a:r>
            <a:r>
              <a:rPr lang="it-IT" altLang="it-IT" err="1"/>
              <a:t>tables</a:t>
            </a:r>
            <a:endParaRPr lang="en-US" altLang="it-IT"/>
          </a:p>
        </p:txBody>
      </p:sp>
      <p:sp>
        <p:nvSpPr>
          <p:cNvPr id="16387" name="Segnaposto contenuto 2">
            <a:extLst>
              <a:ext uri="{FF2B5EF4-FFF2-40B4-BE49-F238E27FC236}">
                <a16:creationId xmlns:a16="http://schemas.microsoft.com/office/drawing/2014/main" id="{73037276-E4A1-104B-93D3-4087E25E85BE}"/>
              </a:ext>
            </a:extLst>
          </p:cNvPr>
          <p:cNvSpPr>
            <a:spLocks noGrp="1" noChangeArrowheads="1"/>
          </p:cNvSpPr>
          <p:nvPr>
            <p:ph idx="1"/>
          </p:nvPr>
        </p:nvSpPr>
        <p:spPr/>
        <p:txBody>
          <a:bodyPr/>
          <a:lstStyle/>
          <a:p>
            <a:r>
              <a:rPr lang="it-IT" altLang="it-IT"/>
              <a:t>on r1, and r2</a:t>
            </a:r>
          </a:p>
          <a:p>
            <a:pPr lvl="1"/>
            <a:r>
              <a:rPr lang="it-IT" altLang="it-IT" err="1"/>
              <a:t>perform</a:t>
            </a:r>
            <a:r>
              <a:rPr lang="it-IT" altLang="it-IT"/>
              <a:t> the </a:t>
            </a:r>
            <a:r>
              <a:rPr lang="it-IT" altLang="it-IT" err="1">
                <a:latin typeface="Lucida Console" panose="020B0609040504020204" pitchFamily="49" charset="0"/>
              </a:rPr>
              <a:t>routel</a:t>
            </a:r>
            <a:r>
              <a:rPr lang="it-IT" altLang="it-IT">
                <a:latin typeface="Lucida Console" panose="020B0609040504020204" pitchFamily="49" charset="0"/>
              </a:rPr>
              <a:t> </a:t>
            </a:r>
            <a:r>
              <a:rPr lang="it-IT" altLang="it-IT" err="1"/>
              <a:t>command</a:t>
            </a:r>
            <a:r>
              <a:rPr lang="it-IT" altLang="it-IT"/>
              <a:t>, to check the </a:t>
            </a:r>
            <a:r>
              <a:rPr lang="it-IT" altLang="it-IT" err="1"/>
              <a:t>routing</a:t>
            </a:r>
            <a:r>
              <a:rPr lang="it-IT" altLang="it-IT"/>
              <a:t> </a:t>
            </a:r>
            <a:r>
              <a:rPr lang="it-IT" altLang="it-IT" err="1"/>
              <a:t>table</a:t>
            </a:r>
            <a:endParaRPr lang="it-IT" altLang="it-IT"/>
          </a:p>
          <a:p>
            <a:pPr marL="0" indent="0">
              <a:buNone/>
            </a:pPr>
            <a:endParaRPr lang="it-IT" altLang="it-IT"/>
          </a:p>
          <a:p>
            <a:pPr lvl="1"/>
            <a:endParaRPr lang="it-IT" altLang="it-IT"/>
          </a:p>
        </p:txBody>
      </p:sp>
      <p:sp>
        <p:nvSpPr>
          <p:cNvPr id="4" name="Segnaposto data 3">
            <a:extLst>
              <a:ext uri="{FF2B5EF4-FFF2-40B4-BE49-F238E27FC236}">
                <a16:creationId xmlns:a16="http://schemas.microsoft.com/office/drawing/2014/main" id="{8B5151A3-786F-879B-2E77-686FD1857F4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B230EF6A-E371-9131-42E1-4EA313E8BFF4}"/>
              </a:ext>
            </a:extLst>
          </p:cNvPr>
          <p:cNvSpPr>
            <a:spLocks noGrp="1"/>
          </p:cNvSpPr>
          <p:nvPr>
            <p:ph type="ftr" sz="quarter" idx="11"/>
          </p:nvPr>
        </p:nvSpPr>
        <p:spPr/>
        <p:txBody>
          <a:bodyPr/>
          <a:lstStyle/>
          <a:p>
            <a:pPr>
              <a:defRPr/>
            </a:pPr>
            <a:r>
              <a:rPr lang="it-IT" altLang="it-IT" dirty="0"/>
              <a:t>kathara – [ lab: basic-ipv4 ]</a:t>
            </a:r>
          </a:p>
        </p:txBody>
      </p:sp>
      <p:grpSp>
        <p:nvGrpSpPr>
          <p:cNvPr id="15" name="Group 1">
            <a:extLst>
              <a:ext uri="{FF2B5EF4-FFF2-40B4-BE49-F238E27FC236}">
                <a16:creationId xmlns:a16="http://schemas.microsoft.com/office/drawing/2014/main" id="{38F7B1B9-A325-C3E5-5BC0-6FEA7781803D}"/>
              </a:ext>
            </a:extLst>
          </p:cNvPr>
          <p:cNvGrpSpPr/>
          <p:nvPr/>
        </p:nvGrpSpPr>
        <p:grpSpPr>
          <a:xfrm>
            <a:off x="3503712" y="2924944"/>
            <a:ext cx="8484744" cy="3066336"/>
            <a:chOff x="4868023" y="2378845"/>
            <a:chExt cx="6712255" cy="2359030"/>
          </a:xfrm>
        </p:grpSpPr>
        <p:sp>
          <p:nvSpPr>
            <p:cNvPr id="16" name="Rectangle 4">
              <a:extLst>
                <a:ext uri="{FF2B5EF4-FFF2-40B4-BE49-F238E27FC236}">
                  <a16:creationId xmlns:a16="http://schemas.microsoft.com/office/drawing/2014/main" id="{8375F2A9-AC72-8B87-6BF7-981C001347D2}"/>
                </a:ext>
              </a:extLst>
            </p:cNvPr>
            <p:cNvSpPr/>
            <p:nvPr/>
          </p:nvSpPr>
          <p:spPr>
            <a:xfrm>
              <a:off x="4868023" y="2659116"/>
              <a:ext cx="6712254" cy="207875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it-IT" altLang="it-IT" sz="1400" dirty="0">
                  <a:solidFill>
                    <a:schemeClr val="bg2">
                      <a:lumMod val="60000"/>
                      <a:lumOff val="40000"/>
                    </a:schemeClr>
                  </a:solidFill>
                  <a:latin typeface="Lucida Console" panose="020B0609040504020204" pitchFamily="49" charset="0"/>
                </a:rPr>
                <a:t>root@r1:/# </a:t>
              </a:r>
              <a:r>
                <a:rPr lang="it-IT" altLang="it-IT" sz="1400" b="1" dirty="0" err="1">
                  <a:solidFill>
                    <a:schemeClr val="bg1"/>
                  </a:solidFill>
                  <a:latin typeface="Lucida Console" panose="020B0609040504020204" pitchFamily="49" charset="0"/>
                </a:rPr>
                <a:t>routel</a:t>
              </a:r>
              <a:endParaRPr lang="it-IT" altLang="it-IT" sz="1400" b="1" dirty="0">
                <a:solidFill>
                  <a:schemeClr val="bg1"/>
                </a:solidFill>
                <a:latin typeface="Lucida Console" panose="020B0609040504020204" pitchFamily="49" charset="0"/>
              </a:endParaRPr>
            </a:p>
            <a:p>
              <a:pPr eaLnBrk="1" hangingPunct="1"/>
              <a:r>
                <a:rPr lang="it-IT" altLang="it-IT" sz="1400" dirty="0" err="1">
                  <a:solidFill>
                    <a:schemeClr val="bg1"/>
                  </a:solidFill>
                  <a:latin typeface="Lucida Console" panose="020B0609040504020204" pitchFamily="49" charset="0"/>
                </a:rPr>
                <a:t>Dst</a:t>
              </a:r>
              <a:r>
                <a:rPr lang="it-IT" altLang="it-IT" sz="1400" dirty="0">
                  <a:solidFill>
                    <a:schemeClr val="bg1"/>
                  </a:solidFill>
                  <a:latin typeface="Lucida Console" panose="020B0609040504020204" pitchFamily="49" charset="0"/>
                </a:rPr>
                <a:t>             Gateway         </a:t>
              </a:r>
              <a:r>
                <a:rPr lang="it-IT" altLang="it-IT" sz="1400" dirty="0" err="1">
                  <a:solidFill>
                    <a:schemeClr val="bg1"/>
                  </a:solidFill>
                  <a:latin typeface="Lucida Console" panose="020B0609040504020204" pitchFamily="49" charset="0"/>
                </a:rPr>
                <a:t>Prefsrc</a:t>
              </a:r>
              <a:r>
                <a:rPr lang="it-IT" altLang="it-IT" sz="1400" dirty="0">
                  <a:solidFill>
                    <a:schemeClr val="bg1"/>
                  </a:solidFill>
                  <a:latin typeface="Lucida Console" panose="020B0609040504020204" pitchFamily="49" charset="0"/>
                </a:rPr>
                <a:t>         </a:t>
              </a:r>
              <a:r>
                <a:rPr lang="it-IT" altLang="it-IT" sz="1400" dirty="0" err="1">
                  <a:solidFill>
                    <a:schemeClr val="bg1"/>
                  </a:solidFill>
                  <a:latin typeface="Lucida Console" panose="020B0609040504020204" pitchFamily="49" charset="0"/>
                </a:rPr>
                <a:t>Protocol</a:t>
              </a:r>
              <a:r>
                <a:rPr lang="it-IT" altLang="it-IT" sz="1400" dirty="0">
                  <a:solidFill>
                    <a:schemeClr val="bg1"/>
                  </a:solidFill>
                  <a:latin typeface="Lucida Console" panose="020B0609040504020204" pitchFamily="49" charset="0"/>
                </a:rPr>
                <a:t> Scope   Dev    </a:t>
              </a:r>
              <a:r>
                <a:rPr lang="it-IT" altLang="it-IT" sz="1400" dirty="0" err="1">
                  <a:solidFill>
                    <a:schemeClr val="bg1"/>
                  </a:solidFill>
                  <a:latin typeface="Lucida Console" panose="020B0609040504020204" pitchFamily="49" charset="0"/>
                </a:rPr>
                <a:t>Table</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100.0.0.8/30                    100.0.0.9       kernel   link    eth1</a:t>
              </a:r>
            </a:p>
            <a:p>
              <a:pPr eaLnBrk="1" hangingPunct="1"/>
              <a:r>
                <a:rPr lang="it-IT" altLang="it-IT" sz="1400" dirty="0">
                  <a:solidFill>
                    <a:schemeClr val="bg1"/>
                  </a:solidFill>
                  <a:latin typeface="Lucida Console" panose="020B0609040504020204" pitchFamily="49" charset="0"/>
                </a:rPr>
                <a:t>195.11.14.0/24                  195.11.14.1     kernel   link    eth0</a:t>
              </a:r>
            </a:p>
            <a:p>
              <a:pPr eaLnBrk="1" hangingPunct="1"/>
              <a:r>
                <a:rPr lang="it-IT" altLang="it-IT" sz="1400" dirty="0">
                  <a:solidFill>
                    <a:schemeClr val="bg1"/>
                  </a:solidFill>
                  <a:latin typeface="Lucida Console" panose="020B0609040504020204" pitchFamily="49" charset="0"/>
                </a:rPr>
                <a:t>200.1.1.0/24    100.0.0.10                                       eth1</a:t>
              </a:r>
            </a:p>
            <a:p>
              <a:pPr eaLnBrk="1" hangingPunct="1"/>
              <a:r>
                <a:rPr lang="it-IT" altLang="it-IT" sz="1400" dirty="0">
                  <a:solidFill>
                    <a:schemeClr val="bg1"/>
                  </a:solidFill>
                  <a:latin typeface="Lucida Console" panose="020B0609040504020204" pitchFamily="49" charset="0"/>
                </a:rPr>
                <a:t>100.0.0.9                       100.0.0.9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eth1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100.0.0.11                      100.0.0.9       kernel   link    eth1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127.0.0.0/8                     127.0.0.1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127.0.0.1                       127.0.0.1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127.255.255.255                 127.0.0.1       kernel   link    lo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195.11.14.1                     195.11.14.1     kernel   </a:t>
              </a:r>
              <a:r>
                <a:rPr lang="it-IT" altLang="it-IT" sz="1400" dirty="0" err="1">
                  <a:solidFill>
                    <a:schemeClr val="bg1"/>
                  </a:solidFill>
                  <a:latin typeface="Lucida Console" panose="020B0609040504020204" pitchFamily="49" charset="0"/>
                </a:rPr>
                <a:t>host</a:t>
              </a:r>
              <a:r>
                <a:rPr lang="it-IT" altLang="it-IT" sz="1400" dirty="0">
                  <a:solidFill>
                    <a:schemeClr val="bg1"/>
                  </a:solidFill>
                  <a:latin typeface="Lucida Console" panose="020B0609040504020204" pitchFamily="49" charset="0"/>
                </a:rPr>
                <a:t>    eth0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a:p>
              <a:pPr eaLnBrk="1" hangingPunct="1"/>
              <a:r>
                <a:rPr lang="it-IT" altLang="it-IT" sz="1400" dirty="0">
                  <a:solidFill>
                    <a:schemeClr val="bg1"/>
                  </a:solidFill>
                  <a:latin typeface="Lucida Console" panose="020B0609040504020204" pitchFamily="49" charset="0"/>
                </a:rPr>
                <a:t>195.11.14.255                   195.11.14.1     kernel   link    eth0   </a:t>
              </a:r>
              <a:r>
                <a:rPr lang="it-IT" altLang="it-IT" sz="1400" dirty="0" err="1">
                  <a:solidFill>
                    <a:schemeClr val="bg1"/>
                  </a:solidFill>
                  <a:latin typeface="Lucida Console" panose="020B0609040504020204" pitchFamily="49" charset="0"/>
                </a:rPr>
                <a:t>local</a:t>
              </a:r>
              <a:endParaRPr lang="it-IT" altLang="it-IT" sz="1400" dirty="0">
                <a:solidFill>
                  <a:schemeClr val="bg1"/>
                </a:solidFill>
                <a:latin typeface="Lucida Console" panose="020B0609040504020204" pitchFamily="49" charset="0"/>
              </a:endParaRPr>
            </a:p>
          </p:txBody>
        </p:sp>
        <p:sp>
          <p:nvSpPr>
            <p:cNvPr id="17" name="Rectangle 5">
              <a:extLst>
                <a:ext uri="{FF2B5EF4-FFF2-40B4-BE49-F238E27FC236}">
                  <a16:creationId xmlns:a16="http://schemas.microsoft.com/office/drawing/2014/main" id="{CECE6BD3-20E6-06AD-FF6E-B7FF07921F06}"/>
                </a:ext>
              </a:extLst>
            </p:cNvPr>
            <p:cNvSpPr/>
            <p:nvPr/>
          </p:nvSpPr>
          <p:spPr>
            <a:xfrm>
              <a:off x="4868024" y="2378845"/>
              <a:ext cx="671225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r1</a:t>
              </a:r>
            </a:p>
          </p:txBody>
        </p:sp>
        <p:grpSp>
          <p:nvGrpSpPr>
            <p:cNvPr id="18" name="Group 14">
              <a:extLst>
                <a:ext uri="{FF2B5EF4-FFF2-40B4-BE49-F238E27FC236}">
                  <a16:creationId xmlns:a16="http://schemas.microsoft.com/office/drawing/2014/main" id="{B01A2001-F7B1-804F-BC39-5F8CDB73498B}"/>
                </a:ext>
              </a:extLst>
            </p:cNvPr>
            <p:cNvGrpSpPr/>
            <p:nvPr/>
          </p:nvGrpSpPr>
          <p:grpSpPr>
            <a:xfrm>
              <a:off x="10920536" y="2466851"/>
              <a:ext cx="581348" cy="126235"/>
              <a:chOff x="8092857" y="2115830"/>
              <a:chExt cx="581348" cy="126235"/>
            </a:xfrm>
          </p:grpSpPr>
          <p:sp>
            <p:nvSpPr>
              <p:cNvPr id="19" name="Rectangle 15">
                <a:extLst>
                  <a:ext uri="{FF2B5EF4-FFF2-40B4-BE49-F238E27FC236}">
                    <a16:creationId xmlns:a16="http://schemas.microsoft.com/office/drawing/2014/main" id="{851D9A62-0D93-F1D9-18D5-BB3CA5E0E619}"/>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20" name="Rectangle 16">
                <a:extLst>
                  <a:ext uri="{FF2B5EF4-FFF2-40B4-BE49-F238E27FC236}">
                    <a16:creationId xmlns:a16="http://schemas.microsoft.com/office/drawing/2014/main" id="{AB089D8E-CE34-9808-5698-5B64A66635BF}"/>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21" name="Rectangle 17">
                <a:extLst>
                  <a:ext uri="{FF2B5EF4-FFF2-40B4-BE49-F238E27FC236}">
                    <a16:creationId xmlns:a16="http://schemas.microsoft.com/office/drawing/2014/main" id="{C51956C1-03DF-D5E5-FEE9-61082B3612BD}"/>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2" name="AutoShape 195">
            <a:extLst>
              <a:ext uri="{FF2B5EF4-FFF2-40B4-BE49-F238E27FC236}">
                <a16:creationId xmlns:a16="http://schemas.microsoft.com/office/drawing/2014/main" id="{6D1B382E-605E-0FE2-5439-63A6B31B6E3B}"/>
              </a:ext>
            </a:extLst>
          </p:cNvPr>
          <p:cNvSpPr>
            <a:spLocks noChangeArrowheads="1"/>
          </p:cNvSpPr>
          <p:nvPr/>
        </p:nvSpPr>
        <p:spPr bwMode="auto">
          <a:xfrm>
            <a:off x="211508" y="2635813"/>
            <a:ext cx="2534072" cy="578262"/>
          </a:xfrm>
          <a:prstGeom prst="wedgeRoundRectCallout">
            <a:avLst>
              <a:gd name="adj1" fmla="val 77688"/>
              <a:gd name="adj2" fmla="val 159832"/>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Lan B</a:t>
            </a:r>
          </a:p>
        </p:txBody>
      </p:sp>
      <p:sp>
        <p:nvSpPr>
          <p:cNvPr id="14" name="AutoShape 195">
            <a:extLst>
              <a:ext uri="{FF2B5EF4-FFF2-40B4-BE49-F238E27FC236}">
                <a16:creationId xmlns:a16="http://schemas.microsoft.com/office/drawing/2014/main" id="{C10F6F2F-7580-9492-4EB5-90A2F400CFC8}"/>
              </a:ext>
            </a:extLst>
          </p:cNvPr>
          <p:cNvSpPr>
            <a:spLocks noChangeArrowheads="1"/>
          </p:cNvSpPr>
          <p:nvPr/>
        </p:nvSpPr>
        <p:spPr bwMode="auto">
          <a:xfrm>
            <a:off x="209924" y="3650160"/>
            <a:ext cx="2534072" cy="578262"/>
          </a:xfrm>
          <a:prstGeom prst="wedgeRoundRectCallout">
            <a:avLst>
              <a:gd name="adj1" fmla="val 76613"/>
              <a:gd name="adj2" fmla="val 17813"/>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Lan A</a:t>
            </a:r>
          </a:p>
        </p:txBody>
      </p:sp>
      <p:sp>
        <p:nvSpPr>
          <p:cNvPr id="23" name="AutoShape 195">
            <a:extLst>
              <a:ext uri="{FF2B5EF4-FFF2-40B4-BE49-F238E27FC236}">
                <a16:creationId xmlns:a16="http://schemas.microsoft.com/office/drawing/2014/main" id="{A21BC03A-18D7-044E-5F44-ECFB887A2F39}"/>
              </a:ext>
            </a:extLst>
          </p:cNvPr>
          <p:cNvSpPr>
            <a:spLocks noChangeArrowheads="1"/>
          </p:cNvSpPr>
          <p:nvPr/>
        </p:nvSpPr>
        <p:spPr bwMode="auto">
          <a:xfrm>
            <a:off x="209924" y="4335556"/>
            <a:ext cx="2534072" cy="578262"/>
          </a:xfrm>
          <a:prstGeom prst="wedgeRoundRectCallout">
            <a:avLst>
              <a:gd name="adj1" fmla="val 76760"/>
              <a:gd name="adj2" fmla="val -56804"/>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Lan C</a:t>
            </a:r>
          </a:p>
        </p:txBody>
      </p:sp>
      <p:sp>
        <p:nvSpPr>
          <p:cNvPr id="24" name="AutoShape 195">
            <a:extLst>
              <a:ext uri="{FF2B5EF4-FFF2-40B4-BE49-F238E27FC236}">
                <a16:creationId xmlns:a16="http://schemas.microsoft.com/office/drawing/2014/main" id="{7E7E76EF-2980-985D-B18A-A274316A2ED4}"/>
              </a:ext>
            </a:extLst>
          </p:cNvPr>
          <p:cNvSpPr>
            <a:spLocks noChangeArrowheads="1"/>
          </p:cNvSpPr>
          <p:nvPr/>
        </p:nvSpPr>
        <p:spPr bwMode="auto">
          <a:xfrm>
            <a:off x="5663952" y="5125415"/>
            <a:ext cx="864096" cy="578262"/>
          </a:xfrm>
          <a:prstGeom prst="wedgeRoundRectCallout">
            <a:avLst>
              <a:gd name="adj1" fmla="val -33602"/>
              <a:gd name="adj2" fmla="val -163927"/>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r2</a:t>
            </a:r>
          </a:p>
        </p:txBody>
      </p:sp>
      <p:sp>
        <p:nvSpPr>
          <p:cNvPr id="2" name="AutoShape 195">
            <a:extLst>
              <a:ext uri="{FF2B5EF4-FFF2-40B4-BE49-F238E27FC236}">
                <a16:creationId xmlns:a16="http://schemas.microsoft.com/office/drawing/2014/main" id="{F048F320-28FA-7C96-DC42-A9C35EE4E39C}"/>
              </a:ext>
            </a:extLst>
          </p:cNvPr>
          <p:cNvSpPr>
            <a:spLocks noChangeArrowheads="1"/>
          </p:cNvSpPr>
          <p:nvPr/>
        </p:nvSpPr>
        <p:spPr bwMode="auto">
          <a:xfrm>
            <a:off x="209925" y="5206413"/>
            <a:ext cx="2534072" cy="1212349"/>
          </a:xfrm>
          <a:prstGeom prst="wedgeRoundRectCallout">
            <a:avLst>
              <a:gd name="adj1" fmla="val 57927"/>
              <a:gd name="adj2" fmla="val -58422"/>
              <a:gd name="adj3" fmla="val 16667"/>
            </a:avLst>
          </a:prstGeom>
          <a:solidFill>
            <a:schemeClr val="accent2"/>
          </a:solidFill>
          <a:ln w="9525">
            <a:solidFill>
              <a:schemeClr val="tx1"/>
            </a:solidFill>
            <a:miter lim="800000"/>
            <a:headEnd/>
            <a:tailEnd/>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IT">
                <a:latin typeface="Tahoma" panose="020B0604030504040204" pitchFamily="34" charset="0"/>
              </a:rPr>
              <a:t>useful information: for each </a:t>
            </a:r>
            <a:r>
              <a:rPr lang="en-US" altLang="en-IT" err="1">
                <a:latin typeface="Tahoma" panose="020B0604030504040204" pitchFamily="34" charset="0"/>
              </a:rPr>
              <a:t>d.c.</a:t>
            </a:r>
            <a:r>
              <a:rPr lang="en-US" altLang="en-IT">
                <a:latin typeface="Tahoma" panose="020B0604030504040204" pitchFamily="34" charset="0"/>
              </a:rPr>
              <a:t> network, my address and broadcast</a:t>
            </a:r>
          </a:p>
        </p:txBody>
      </p:sp>
      <p:sp>
        <p:nvSpPr>
          <p:cNvPr id="3" name="Parentesi graffa aperta 2">
            <a:extLst>
              <a:ext uri="{FF2B5EF4-FFF2-40B4-BE49-F238E27FC236}">
                <a16:creationId xmlns:a16="http://schemas.microsoft.com/office/drawing/2014/main" id="{12316CB7-B97B-03E0-18F1-94FBDF580263}"/>
              </a:ext>
            </a:extLst>
          </p:cNvPr>
          <p:cNvSpPr/>
          <p:nvPr/>
        </p:nvSpPr>
        <p:spPr>
          <a:xfrm>
            <a:off x="3054780" y="4454434"/>
            <a:ext cx="301243" cy="134547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9007732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2">
            <a:extLst>
              <a:ext uri="{FF2B5EF4-FFF2-40B4-BE49-F238E27FC236}">
                <a16:creationId xmlns:a16="http://schemas.microsoft.com/office/drawing/2014/main" id="{FB2E0A32-A59E-7612-9251-F9780ACA9F1D}"/>
              </a:ext>
            </a:extLst>
          </p:cNvPr>
          <p:cNvSpPr>
            <a:spLocks noGrp="1" noChangeArrowheads="1"/>
          </p:cNvSpPr>
          <p:nvPr>
            <p:ph type="title"/>
          </p:nvPr>
        </p:nvSpPr>
        <p:spPr/>
        <p:txBody>
          <a:bodyPr/>
          <a:lstStyle/>
          <a:p>
            <a:pPr eaLnBrk="1" hangingPunct="1"/>
            <a:r>
              <a:rPr lang="it-IT" altLang="it-IT" dirty="0"/>
              <a:t>sniff the </a:t>
            </a:r>
            <a:r>
              <a:rPr lang="it-IT" altLang="it-IT" dirty="0" err="1"/>
              <a:t>traffic</a:t>
            </a:r>
            <a:endParaRPr lang="it-IT" altLang="it-IT" dirty="0"/>
          </a:p>
        </p:txBody>
      </p:sp>
      <p:sp>
        <p:nvSpPr>
          <p:cNvPr id="18437" name="Rectangle 10">
            <a:extLst>
              <a:ext uri="{FF2B5EF4-FFF2-40B4-BE49-F238E27FC236}">
                <a16:creationId xmlns:a16="http://schemas.microsoft.com/office/drawing/2014/main" id="{AFF8E2DB-E1FE-B10A-80D1-645659F9A094}"/>
              </a:ext>
            </a:extLst>
          </p:cNvPr>
          <p:cNvSpPr>
            <a:spLocks noGrp="1" noChangeArrowheads="1"/>
          </p:cNvSpPr>
          <p:nvPr>
            <p:ph idx="1"/>
          </p:nvPr>
        </p:nvSpPr>
        <p:spPr/>
        <p:txBody>
          <a:bodyPr>
            <a:noAutofit/>
          </a:bodyPr>
          <a:lstStyle/>
          <a:p>
            <a:pPr eaLnBrk="1" hangingPunct="1"/>
            <a:r>
              <a:rPr lang="it-IT" altLang="it-IT" sz="2800" dirty="0" err="1"/>
              <a:t>connect</a:t>
            </a:r>
            <a:r>
              <a:rPr lang="it-IT" altLang="it-IT" sz="2800" dirty="0"/>
              <a:t> the </a:t>
            </a:r>
            <a:r>
              <a:rPr lang="it-IT" altLang="it-IT" sz="2800" dirty="0" err="1"/>
              <a:t>wireshark</a:t>
            </a:r>
            <a:r>
              <a:rPr lang="it-IT" altLang="it-IT" sz="2800" dirty="0"/>
              <a:t> device to </a:t>
            </a:r>
            <a:r>
              <a:rPr lang="it-IT" altLang="it-IT" sz="2800" dirty="0" err="1"/>
              <a:t>collision</a:t>
            </a:r>
            <a:r>
              <a:rPr lang="it-IT" altLang="it-IT" sz="2800" dirty="0"/>
              <a:t> domain C</a:t>
            </a:r>
          </a:p>
          <a:p>
            <a:pPr eaLnBrk="1" hangingPunct="1"/>
            <a:endParaRPr lang="it-IT" altLang="it-IT" sz="2800" dirty="0"/>
          </a:p>
          <a:p>
            <a:pPr eaLnBrk="1" hangingPunct="1"/>
            <a:endParaRPr lang="it-IT" altLang="it-IT" sz="2800" dirty="0"/>
          </a:p>
          <a:p>
            <a:pPr eaLnBrk="1" hangingPunct="1"/>
            <a:endParaRPr lang="it-IT" altLang="it-IT" sz="2800" dirty="0"/>
          </a:p>
          <a:p>
            <a:pPr eaLnBrk="1" hangingPunct="1"/>
            <a:endParaRPr lang="it-IT" altLang="it-IT" sz="2800" dirty="0"/>
          </a:p>
          <a:p>
            <a:pPr eaLnBrk="1" hangingPunct="1"/>
            <a:r>
              <a:rPr lang="it-IT" altLang="it-IT" sz="2800" dirty="0"/>
              <a:t>open </a:t>
            </a:r>
            <a:r>
              <a:rPr lang="it-IT" altLang="it-IT" sz="2800" dirty="0" err="1"/>
              <a:t>any</a:t>
            </a:r>
            <a:r>
              <a:rPr lang="it-IT" altLang="it-IT" sz="2800" dirty="0"/>
              <a:t> browser on the </a:t>
            </a:r>
            <a:r>
              <a:rPr lang="it-IT" altLang="it-IT" sz="2800" dirty="0" err="1"/>
              <a:t>host</a:t>
            </a:r>
            <a:r>
              <a:rPr lang="it-IT" altLang="it-IT" sz="2800" dirty="0"/>
              <a:t> machine </a:t>
            </a:r>
          </a:p>
          <a:p>
            <a:pPr lvl="1"/>
            <a:r>
              <a:rPr lang="it-IT" altLang="it-IT" sz="2400" dirty="0"/>
              <a:t>on </a:t>
            </a:r>
            <a:r>
              <a:rPr lang="it-IT" altLang="it-IT" sz="2400" b="1" dirty="0"/>
              <a:t>localhost:3000 </a:t>
            </a:r>
          </a:p>
          <a:p>
            <a:pPr lvl="1"/>
            <a:r>
              <a:rPr lang="it-IT" altLang="it-IT" sz="2400" dirty="0"/>
              <a:t>sniff eth1</a:t>
            </a:r>
          </a:p>
        </p:txBody>
      </p:sp>
      <p:sp>
        <p:nvSpPr>
          <p:cNvPr id="35" name="Segnaposto data 3">
            <a:extLst>
              <a:ext uri="{FF2B5EF4-FFF2-40B4-BE49-F238E27FC236}">
                <a16:creationId xmlns:a16="http://schemas.microsoft.com/office/drawing/2014/main" id="{7B1F9DF1-1F0D-8325-DDE9-67D58F707DB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AE3C7413-D9D4-2179-C5E9-5224B2E2C498}"/>
              </a:ext>
            </a:extLst>
          </p:cNvPr>
          <p:cNvSpPr>
            <a:spLocks noGrp="1"/>
          </p:cNvSpPr>
          <p:nvPr>
            <p:ph type="ftr" sz="quarter" idx="11"/>
          </p:nvPr>
        </p:nvSpPr>
        <p:spPr/>
        <p:txBody>
          <a:bodyPr/>
          <a:lstStyle/>
          <a:p>
            <a:pPr>
              <a:defRPr/>
            </a:pPr>
            <a:r>
              <a:rPr lang="it-IT" altLang="it-IT" dirty="0"/>
              <a:t>kathara – [ lab: basic-ipv4 ]</a:t>
            </a:r>
          </a:p>
        </p:txBody>
      </p:sp>
      <p:grpSp>
        <p:nvGrpSpPr>
          <p:cNvPr id="31" name="Group 1">
            <a:extLst>
              <a:ext uri="{FF2B5EF4-FFF2-40B4-BE49-F238E27FC236}">
                <a16:creationId xmlns:a16="http://schemas.microsoft.com/office/drawing/2014/main" id="{67286795-F9BA-935F-0E5F-3744B5411972}"/>
              </a:ext>
            </a:extLst>
          </p:cNvPr>
          <p:cNvGrpSpPr/>
          <p:nvPr/>
        </p:nvGrpSpPr>
        <p:grpSpPr>
          <a:xfrm>
            <a:off x="609600" y="2191793"/>
            <a:ext cx="10972800" cy="1237207"/>
            <a:chOff x="607480" y="2378845"/>
            <a:chExt cx="10972800" cy="1237207"/>
          </a:xfrm>
        </p:grpSpPr>
        <p:sp>
          <p:nvSpPr>
            <p:cNvPr id="32" name="Rectangle 4">
              <a:extLst>
                <a:ext uri="{FF2B5EF4-FFF2-40B4-BE49-F238E27FC236}">
                  <a16:creationId xmlns:a16="http://schemas.microsoft.com/office/drawing/2014/main" id="{EC13EA54-B75A-3AAE-2DC5-04F2EE76EA14}"/>
                </a:ext>
              </a:extLst>
            </p:cNvPr>
            <p:cNvSpPr/>
            <p:nvPr/>
          </p:nvSpPr>
          <p:spPr>
            <a:xfrm>
              <a:off x="607480" y="2668294"/>
              <a:ext cx="10972799" cy="947758"/>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algn="just" eaLnBrk="1" hangingPunct="1"/>
              <a:r>
                <a:rPr lang="en-US" altLang="it-IT" dirty="0" err="1">
                  <a:solidFill>
                    <a:schemeClr val="bg2">
                      <a:lumMod val="60000"/>
                      <a:lumOff val="40000"/>
                    </a:schemeClr>
                  </a:solidFill>
                  <a:latin typeface="Lucida Console" panose="020B0609040504020204" pitchFamily="49" charset="0"/>
                </a:rPr>
                <a:t>user@localhost</a:t>
              </a:r>
              <a:r>
                <a:rPr lang="en-US" altLang="it-IT" dirty="0">
                  <a:solidFill>
                    <a:schemeClr val="bg2">
                      <a:lumMod val="60000"/>
                      <a:lumOff val="40000"/>
                    </a:schemeClr>
                  </a:solidFill>
                  <a:latin typeface="Lucida Console" panose="020B0609040504020204" pitchFamily="49" charset="0"/>
                </a:rPr>
                <a:t>:~/kathara-lab_basic-ipv4$ </a:t>
              </a:r>
              <a:r>
                <a:rPr lang="en-US" altLang="it-IT" b="1" dirty="0">
                  <a:solidFill>
                    <a:schemeClr val="bg1"/>
                  </a:solidFill>
                  <a:latin typeface="Lucida Console" panose="020B0609040504020204" pitchFamily="49" charset="0"/>
                </a:rPr>
                <a:t>kathara </a:t>
              </a:r>
              <a:r>
                <a:rPr lang="en-US" altLang="it-IT" b="1" dirty="0" err="1">
                  <a:solidFill>
                    <a:schemeClr val="bg1"/>
                  </a:solidFill>
                  <a:latin typeface="Lucida Console" panose="020B0609040504020204" pitchFamily="49" charset="0"/>
                </a:rPr>
                <a:t>lconfig</a:t>
              </a:r>
              <a:r>
                <a:rPr lang="en-US" altLang="it-IT" b="1" dirty="0">
                  <a:solidFill>
                    <a:schemeClr val="bg1"/>
                  </a:solidFill>
                  <a:latin typeface="Lucida Console" panose="020B0609040504020204" pitchFamily="49" charset="0"/>
                </a:rPr>
                <a:t> -n </a:t>
              </a:r>
              <a:r>
                <a:rPr lang="en-US" altLang="it-IT" b="1" dirty="0" err="1">
                  <a:solidFill>
                    <a:schemeClr val="bg1"/>
                  </a:solidFill>
                  <a:latin typeface="Lucida Console" panose="020B0609040504020204" pitchFamily="49" charset="0"/>
                </a:rPr>
                <a:t>wireshark</a:t>
              </a:r>
              <a:r>
                <a:rPr lang="en-US" altLang="it-IT" b="1" dirty="0">
                  <a:solidFill>
                    <a:schemeClr val="bg1"/>
                  </a:solidFill>
                  <a:latin typeface="Lucida Console" panose="020B0609040504020204" pitchFamily="49" charset="0"/>
                </a:rPr>
                <a:t> --add C</a:t>
              </a:r>
            </a:p>
          </p:txBody>
        </p:sp>
        <p:sp>
          <p:nvSpPr>
            <p:cNvPr id="33" name="Rectangle 5">
              <a:extLst>
                <a:ext uri="{FF2B5EF4-FFF2-40B4-BE49-F238E27FC236}">
                  <a16:creationId xmlns:a16="http://schemas.microsoft.com/office/drawing/2014/main" id="{059A51EC-24EC-09A8-A931-0C514F033872}"/>
                </a:ext>
              </a:extLst>
            </p:cNvPr>
            <p:cNvSpPr/>
            <p:nvPr/>
          </p:nvSpPr>
          <p:spPr>
            <a:xfrm>
              <a:off x="607480" y="2378845"/>
              <a:ext cx="10972800" cy="2894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grpSp>
          <p:nvGrpSpPr>
            <p:cNvPr id="34" name="Group 14">
              <a:extLst>
                <a:ext uri="{FF2B5EF4-FFF2-40B4-BE49-F238E27FC236}">
                  <a16:creationId xmlns:a16="http://schemas.microsoft.com/office/drawing/2014/main" id="{93CD761F-2706-D473-1E1E-99D04DF635BF}"/>
                </a:ext>
              </a:extLst>
            </p:cNvPr>
            <p:cNvGrpSpPr/>
            <p:nvPr/>
          </p:nvGrpSpPr>
          <p:grpSpPr>
            <a:xfrm>
              <a:off x="10920536" y="2466851"/>
              <a:ext cx="581348" cy="126235"/>
              <a:chOff x="8092857" y="2115830"/>
              <a:chExt cx="581348" cy="126235"/>
            </a:xfrm>
          </p:grpSpPr>
          <p:sp>
            <p:nvSpPr>
              <p:cNvPr id="37" name="Rectangle 15">
                <a:extLst>
                  <a:ext uri="{FF2B5EF4-FFF2-40B4-BE49-F238E27FC236}">
                    <a16:creationId xmlns:a16="http://schemas.microsoft.com/office/drawing/2014/main" id="{6C11FC76-01CB-87C6-EA82-F1EF789555C7}"/>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8" name="Rectangle 16">
                <a:extLst>
                  <a:ext uri="{FF2B5EF4-FFF2-40B4-BE49-F238E27FC236}">
                    <a16:creationId xmlns:a16="http://schemas.microsoft.com/office/drawing/2014/main" id="{E2388118-C220-05C9-29AA-B1B9CB515DB1}"/>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7">
                <a:extLst>
                  <a:ext uri="{FF2B5EF4-FFF2-40B4-BE49-F238E27FC236}">
                    <a16:creationId xmlns:a16="http://schemas.microsoft.com/office/drawing/2014/main" id="{747AF88A-25F8-40E6-3308-9590AC754119}"/>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title"/>
          </p:nvPr>
        </p:nvSpPr>
        <p:spPr/>
        <p:txBody>
          <a:bodyPr/>
          <a:lstStyle/>
          <a:p>
            <a:pPr eaLnBrk="1" hangingPunct="1"/>
            <a:r>
              <a:rPr lang="it-IT" altLang="it-IT" err="1"/>
              <a:t>ping</a:t>
            </a:r>
            <a:r>
              <a:rPr lang="it-IT" altLang="it-IT"/>
              <a:t> from pc3 to pc2 and </a:t>
            </a:r>
            <a:r>
              <a:rPr lang="it-IT" altLang="it-IT" err="1"/>
              <a:t>related</a:t>
            </a:r>
            <a:r>
              <a:rPr lang="it-IT" altLang="it-IT"/>
              <a:t> </a:t>
            </a:r>
            <a:r>
              <a:rPr lang="it-IT" altLang="it-IT" err="1"/>
              <a:t>arp</a:t>
            </a:r>
            <a:r>
              <a:rPr lang="it-IT" altLang="it-IT"/>
              <a:t> </a:t>
            </a:r>
            <a:r>
              <a:rPr lang="it-IT" altLang="it-IT" err="1"/>
              <a:t>behavior</a:t>
            </a:r>
            <a:endParaRPr lang="en-US" altLang="it-IT"/>
          </a:p>
        </p:txBody>
      </p:sp>
      <p:sp>
        <p:nvSpPr>
          <p:cNvPr id="2" name="Subtitle 1">
            <a:extLst>
              <a:ext uri="{FF2B5EF4-FFF2-40B4-BE49-F238E27FC236}">
                <a16:creationId xmlns:a16="http://schemas.microsoft.com/office/drawing/2014/main" id="{F71C8914-9F20-20B3-067B-682B0F4AF73E}"/>
              </a:ext>
            </a:extLst>
          </p:cNvPr>
          <p:cNvSpPr>
            <a:spLocks noGrp="1"/>
          </p:cNvSpPr>
          <p:nvPr>
            <p:ph type="subTitle" idx="1"/>
          </p:nvPr>
        </p:nvSpPr>
        <p:spPr/>
        <p:txBody>
          <a:bodyPr/>
          <a:lstStyle/>
          <a:p>
            <a:endParaRPr lang="en-IT"/>
          </a:p>
        </p:txBody>
      </p:sp>
    </p:spTree>
    <p:extLst>
      <p:ext uri="{BB962C8B-B14F-4D97-AF65-F5344CB8AC3E}">
        <p14:creationId xmlns:p14="http://schemas.microsoft.com/office/powerpoint/2010/main" val="6916269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a:extLst>
              <a:ext uri="{FF2B5EF4-FFF2-40B4-BE49-F238E27FC236}">
                <a16:creationId xmlns:a16="http://schemas.microsoft.com/office/drawing/2014/main" id="{DED41DF9-BAFB-3A96-0ABB-D0F2462974C6}"/>
              </a:ext>
            </a:extLst>
          </p:cNvPr>
          <p:cNvSpPr>
            <a:spLocks noGrp="1" noChangeArrowheads="1"/>
          </p:cNvSpPr>
          <p:nvPr>
            <p:ph type="title"/>
          </p:nvPr>
        </p:nvSpPr>
        <p:spPr/>
        <p:txBody>
          <a:bodyPr/>
          <a:lstStyle/>
          <a:p>
            <a:pPr eaLnBrk="1" hangingPunct="1"/>
            <a:r>
              <a:rPr lang="it-IT" altLang="it-IT"/>
              <a:t>on pc3</a:t>
            </a:r>
          </a:p>
        </p:txBody>
      </p:sp>
      <p:sp>
        <p:nvSpPr>
          <p:cNvPr id="19461" name="Rectangle 10">
            <a:extLst>
              <a:ext uri="{FF2B5EF4-FFF2-40B4-BE49-F238E27FC236}">
                <a16:creationId xmlns:a16="http://schemas.microsoft.com/office/drawing/2014/main" id="{171C444E-9B64-4993-9CDC-53DDFF3E7064}"/>
              </a:ext>
            </a:extLst>
          </p:cNvPr>
          <p:cNvSpPr>
            <a:spLocks noGrp="1" noChangeArrowheads="1"/>
          </p:cNvSpPr>
          <p:nvPr>
            <p:ph idx="1"/>
          </p:nvPr>
        </p:nvSpPr>
        <p:spPr/>
        <p:txBody>
          <a:bodyPr>
            <a:normAutofit/>
          </a:bodyPr>
          <a:lstStyle/>
          <a:p>
            <a:pPr marL="514350" indent="-514350" eaLnBrk="1" hangingPunct="1">
              <a:buFont typeface="+mj-lt"/>
              <a:buAutoNum type="arabicPeriod"/>
            </a:pPr>
            <a:r>
              <a:rPr lang="it-IT" altLang="it-IT" err="1"/>
              <a:t>inspect</a:t>
            </a:r>
            <a:r>
              <a:rPr lang="it-IT" altLang="it-IT"/>
              <a:t> the ARP cache</a:t>
            </a:r>
          </a:p>
          <a:p>
            <a:pPr marL="514350" indent="-514350" eaLnBrk="1" hangingPunct="1">
              <a:buFont typeface="+mj-lt"/>
              <a:buAutoNum type="arabicPeriod"/>
            </a:pPr>
            <a:r>
              <a:rPr lang="it-IT" altLang="it-IT" err="1"/>
              <a:t>execute</a:t>
            </a:r>
            <a:r>
              <a:rPr lang="it-IT" altLang="it-IT"/>
              <a:t> a </a:t>
            </a:r>
            <a:r>
              <a:rPr lang="it-IT" altLang="it-IT" err="1"/>
              <a:t>ping</a:t>
            </a:r>
            <a:r>
              <a:rPr lang="it-IT" altLang="it-IT"/>
              <a:t> </a:t>
            </a:r>
            <a:r>
              <a:rPr lang="it-IT" altLang="it-IT" err="1"/>
              <a:t>command</a:t>
            </a:r>
            <a:r>
              <a:rPr lang="it-IT" altLang="it-IT"/>
              <a:t> </a:t>
            </a:r>
            <a:r>
              <a:rPr lang="it-IT" altLang="it-IT" err="1"/>
              <a:t>towards</a:t>
            </a:r>
            <a:r>
              <a:rPr lang="it-IT" altLang="it-IT"/>
              <a:t> pc2</a:t>
            </a:r>
          </a:p>
          <a:p>
            <a:pPr marL="514350" indent="-514350" eaLnBrk="1" hangingPunct="1">
              <a:buFont typeface="+mj-lt"/>
              <a:buAutoNum type="arabicPeriod"/>
            </a:pPr>
            <a:r>
              <a:rPr lang="it-IT" altLang="it-IT" err="1"/>
              <a:t>inspect</a:t>
            </a:r>
            <a:r>
              <a:rPr lang="it-IT" altLang="it-IT"/>
              <a:t> </a:t>
            </a:r>
            <a:r>
              <a:rPr lang="it-IT" altLang="it-IT" err="1"/>
              <a:t>again</a:t>
            </a:r>
            <a:r>
              <a:rPr lang="it-IT" altLang="it-IT"/>
              <a:t> the ARP cache</a:t>
            </a:r>
          </a:p>
          <a:p>
            <a:pPr marL="514350" indent="-514350" eaLnBrk="1" hangingPunct="1">
              <a:buFont typeface="+mj-lt"/>
              <a:buAutoNum type="arabicPeriod"/>
            </a:pPr>
            <a:r>
              <a:rPr lang="it-IT" altLang="it-IT" err="1"/>
              <a:t>give</a:t>
            </a:r>
            <a:r>
              <a:rPr lang="it-IT" altLang="it-IT"/>
              <a:t> a look </a:t>
            </a:r>
            <a:r>
              <a:rPr lang="it-IT" altLang="it-IT" err="1"/>
              <a:t>at</a:t>
            </a:r>
            <a:r>
              <a:rPr lang="it-IT" altLang="it-IT"/>
              <a:t> the </a:t>
            </a:r>
            <a:r>
              <a:rPr lang="it-IT" altLang="it-IT" err="1"/>
              <a:t>packets</a:t>
            </a:r>
            <a:r>
              <a:rPr lang="it-IT" altLang="it-IT"/>
              <a:t> </a:t>
            </a:r>
            <a:r>
              <a:rPr lang="it-IT" altLang="it-IT" err="1"/>
              <a:t>captured</a:t>
            </a:r>
            <a:r>
              <a:rPr lang="it-IT" altLang="it-IT"/>
              <a:t> by </a:t>
            </a:r>
            <a:r>
              <a:rPr lang="it-IT" altLang="it-IT" err="1"/>
              <a:t>Wireshark</a:t>
            </a:r>
            <a:endParaRPr lang="it-IT" altLang="it-IT"/>
          </a:p>
        </p:txBody>
      </p:sp>
      <p:sp>
        <p:nvSpPr>
          <p:cNvPr id="35" name="Segnaposto data 3">
            <a:extLst>
              <a:ext uri="{FF2B5EF4-FFF2-40B4-BE49-F238E27FC236}">
                <a16:creationId xmlns:a16="http://schemas.microsoft.com/office/drawing/2014/main" id="{50243E87-F5F9-BC56-3D79-C2E6BD9613FB}"/>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3240F179-5E01-9CD9-55F1-BEEEE812E4F0}"/>
              </a:ext>
            </a:extLst>
          </p:cNvPr>
          <p:cNvSpPr>
            <a:spLocks noGrp="1"/>
          </p:cNvSpPr>
          <p:nvPr>
            <p:ph type="ftr" sz="quarter" idx="11"/>
          </p:nvPr>
        </p:nvSpPr>
        <p:spPr/>
        <p:txBody>
          <a:bodyPr/>
          <a:lstStyle/>
          <a:p>
            <a:pPr>
              <a:defRPr/>
            </a:pPr>
            <a:r>
              <a:rPr lang="it-IT" altLang="it-IT" dirty="0"/>
              <a:t>kathara – [ lab: basic-ipv4 ]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4" name="Rectangle 6">
            <a:extLst>
              <a:ext uri="{FF2B5EF4-FFF2-40B4-BE49-F238E27FC236}">
                <a16:creationId xmlns:a16="http://schemas.microsoft.com/office/drawing/2014/main" id="{97F1863D-DD45-A71C-1602-3B56E83B074F}"/>
              </a:ext>
            </a:extLst>
          </p:cNvPr>
          <p:cNvSpPr>
            <a:spLocks noGrp="1" noChangeArrowheads="1"/>
          </p:cNvSpPr>
          <p:nvPr>
            <p:ph type="title"/>
          </p:nvPr>
        </p:nvSpPr>
        <p:spPr/>
        <p:txBody>
          <a:bodyPr/>
          <a:lstStyle/>
          <a:p>
            <a:pPr eaLnBrk="1" hangingPunct="1"/>
            <a:r>
              <a:rPr lang="it-IT" altLang="it-IT"/>
              <a:t>inspecting the arp cache of pc3</a:t>
            </a:r>
            <a:endParaRPr lang="en-US" altLang="it-IT"/>
          </a:p>
        </p:txBody>
      </p:sp>
      <p:sp>
        <p:nvSpPr>
          <p:cNvPr id="4" name="Segnaposto data 2">
            <a:extLst>
              <a:ext uri="{FF2B5EF4-FFF2-40B4-BE49-F238E27FC236}">
                <a16:creationId xmlns:a16="http://schemas.microsoft.com/office/drawing/2014/main" id="{25270CD2-117D-DCCF-3AF0-7EE8CE085F0C}"/>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3">
            <a:extLst>
              <a:ext uri="{FF2B5EF4-FFF2-40B4-BE49-F238E27FC236}">
                <a16:creationId xmlns:a16="http://schemas.microsoft.com/office/drawing/2014/main" id="{1C627CA0-9393-6B35-3604-1E36CF4A2828}"/>
              </a:ext>
            </a:extLst>
          </p:cNvPr>
          <p:cNvSpPr>
            <a:spLocks noGrp="1"/>
          </p:cNvSpPr>
          <p:nvPr>
            <p:ph type="ftr" sz="quarter" idx="11"/>
          </p:nvPr>
        </p:nvSpPr>
        <p:spPr/>
        <p:txBody>
          <a:bodyPr/>
          <a:lstStyle/>
          <a:p>
            <a:pPr>
              <a:defRPr/>
            </a:pPr>
            <a:r>
              <a:rPr lang="it-IT" altLang="it-IT" dirty="0"/>
              <a:t>kathara – [ lab: basic-ipv4 ]</a:t>
            </a:r>
          </a:p>
        </p:txBody>
      </p:sp>
      <p:sp>
        <p:nvSpPr>
          <p:cNvPr id="20485" name="AutoShape 7">
            <a:extLst>
              <a:ext uri="{FF2B5EF4-FFF2-40B4-BE49-F238E27FC236}">
                <a16:creationId xmlns:a16="http://schemas.microsoft.com/office/drawing/2014/main" id="{6BFDB5CB-A795-C0C0-DC82-80CBFD3ECB70}"/>
              </a:ext>
            </a:extLst>
          </p:cNvPr>
          <p:cNvSpPr>
            <a:spLocks noChangeArrowheads="1"/>
          </p:cNvSpPr>
          <p:nvPr/>
        </p:nvSpPr>
        <p:spPr bwMode="auto">
          <a:xfrm>
            <a:off x="1271465" y="1259632"/>
            <a:ext cx="9721080" cy="5033540"/>
          </a:xfrm>
          <a:prstGeom prst="foldedCorner">
            <a:avLst>
              <a:gd name="adj" fmla="val 8046"/>
            </a:avLst>
          </a:prstGeom>
          <a:solidFill>
            <a:schemeClr val="bg1"/>
          </a:solidFill>
          <a:ln w="12700">
            <a:solidFill>
              <a:schemeClr val="tx1"/>
            </a:solidFill>
            <a:round/>
            <a:headEnd/>
            <a:tailEnd/>
          </a:ln>
          <a:effectLst>
            <a:outerShdw dist="107763" dir="2700000" algn="ctr" rotWithShape="0">
              <a:schemeClr val="bg2"/>
            </a:outerShdw>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1600" b="1">
                <a:latin typeface="Courier New" panose="02070309020205020404" pitchFamily="49" charset="0"/>
              </a:rPr>
              <a:t>ARP(8)            Linux System </a:t>
            </a:r>
            <a:r>
              <a:rPr lang="it-IT" altLang="it-IT" sz="1600" b="1" err="1">
                <a:latin typeface="Courier New" panose="02070309020205020404" pitchFamily="49" charset="0"/>
              </a:rPr>
              <a:t>Administrator's</a:t>
            </a:r>
            <a:r>
              <a:rPr lang="it-IT" altLang="it-IT" sz="1600" b="1">
                <a:latin typeface="Courier New" panose="02070309020205020404" pitchFamily="49" charset="0"/>
              </a:rPr>
              <a:t> Manual</a:t>
            </a:r>
          </a:p>
          <a:p>
            <a:pPr eaLnBrk="1" hangingPunct="1">
              <a:spcBef>
                <a:spcPct val="0"/>
              </a:spcBef>
              <a:buClrTx/>
              <a:buSzTx/>
              <a:buFontTx/>
              <a:buNone/>
            </a:pPr>
            <a:r>
              <a:rPr lang="it-IT" altLang="it-IT" sz="1600" b="1">
                <a:latin typeface="Courier New" panose="02070309020205020404" pitchFamily="49" charset="0"/>
              </a:rPr>
              <a:t>NAME</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 </a:t>
            </a:r>
            <a:r>
              <a:rPr lang="it-IT" altLang="it-IT" sz="1600" b="1" err="1">
                <a:latin typeface="Courier New" panose="02070309020205020404" pitchFamily="49" charset="0"/>
              </a:rPr>
              <a:t>manipulate</a:t>
            </a:r>
            <a:r>
              <a:rPr lang="it-IT" altLang="it-IT" sz="1600" b="1">
                <a:latin typeface="Courier New" panose="02070309020205020404" pitchFamily="49" charset="0"/>
              </a:rPr>
              <a:t> the system ARP cache</a:t>
            </a:r>
          </a:p>
          <a:p>
            <a:pPr eaLnBrk="1" hangingPunct="1">
              <a:spcBef>
                <a:spcPct val="0"/>
              </a:spcBef>
              <a:buClrTx/>
              <a:buSzTx/>
              <a:buFontTx/>
              <a:buNone/>
            </a:pPr>
            <a:endParaRPr lang="it-IT" altLang="it-IT" sz="1600" b="1">
              <a:latin typeface="Courier New" panose="02070309020205020404" pitchFamily="49" charset="0"/>
            </a:endParaRPr>
          </a:p>
          <a:p>
            <a:pPr eaLnBrk="1" hangingPunct="1">
              <a:spcBef>
                <a:spcPct val="0"/>
              </a:spcBef>
              <a:buClrTx/>
              <a:buSzTx/>
              <a:buFontTx/>
              <a:buNone/>
            </a:pPr>
            <a:r>
              <a:rPr lang="it-IT" altLang="it-IT" sz="1600" b="1">
                <a:latin typeface="Courier New" panose="02070309020205020404" pitchFamily="49" charset="0"/>
              </a:rPr>
              <a:t>SYNOPSIS</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a:t>
            </a:r>
            <a:r>
              <a:rPr lang="it-IT" altLang="it-IT" sz="1600" b="1" err="1">
                <a:latin typeface="Courier New" panose="02070309020205020404" pitchFamily="49" charset="0"/>
              </a:rPr>
              <a:t>vn</a:t>
            </a:r>
            <a:r>
              <a:rPr lang="it-IT" altLang="it-IT" sz="1600" b="1">
                <a:latin typeface="Courier New" panose="02070309020205020404" pitchFamily="49" charset="0"/>
              </a:rPr>
              <a:t>] [-H </a:t>
            </a:r>
            <a:r>
              <a:rPr lang="it-IT" altLang="it-IT" sz="1600" b="1" err="1">
                <a:latin typeface="Courier New" panose="02070309020205020404" pitchFamily="49" charset="0"/>
              </a:rPr>
              <a:t>type</a:t>
            </a:r>
            <a:r>
              <a:rPr lang="it-IT" altLang="it-IT" sz="1600" b="1">
                <a:latin typeface="Courier New" panose="02070309020205020404" pitchFamily="49" charset="0"/>
              </a:rPr>
              <a:t>] [-i </a:t>
            </a:r>
            <a:r>
              <a:rPr lang="it-IT" altLang="it-IT" sz="1600" b="1" err="1">
                <a:latin typeface="Courier New" panose="02070309020205020404" pitchFamily="49" charset="0"/>
              </a:rPr>
              <a:t>if</a:t>
            </a:r>
            <a:r>
              <a:rPr lang="it-IT" altLang="it-IT" sz="1600" b="1">
                <a:latin typeface="Courier New" panose="02070309020205020404" pitchFamily="49" charset="0"/>
              </a:rPr>
              <a:t>] [-</a:t>
            </a:r>
            <a:r>
              <a:rPr lang="it-IT" altLang="it-IT" sz="1600" b="1" err="1">
                <a:latin typeface="Courier New" panose="02070309020205020404" pitchFamily="49" charset="0"/>
              </a:rPr>
              <a:t>ae</a:t>
            </a:r>
            <a:r>
              <a:rPr lang="it-IT" altLang="it-IT" sz="1600" b="1">
                <a:latin typeface="Courier New" panose="02070309020205020404" pitchFamily="49" charset="0"/>
              </a:rPr>
              <a:t>] [</a:t>
            </a:r>
            <a:r>
              <a:rPr lang="it-IT" altLang="it-IT" sz="1600" b="1" err="1">
                <a:latin typeface="Courier New" panose="02070309020205020404" pitchFamily="49" charset="0"/>
              </a:rPr>
              <a:t>hostname</a:t>
            </a:r>
            <a:r>
              <a:rPr lang="it-IT" altLang="it-IT" sz="1600" b="1">
                <a:latin typeface="Courier New" panose="02070309020205020404" pitchFamily="49" charset="0"/>
              </a:rPr>
              <a:t>]</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[-v] [-i </a:t>
            </a:r>
            <a:r>
              <a:rPr lang="it-IT" altLang="it-IT" sz="1600" b="1" err="1">
                <a:latin typeface="Courier New" panose="02070309020205020404" pitchFamily="49" charset="0"/>
              </a:rPr>
              <a:t>if</a:t>
            </a:r>
            <a:r>
              <a:rPr lang="it-IT" altLang="it-IT" sz="1600" b="1">
                <a:latin typeface="Courier New" panose="02070309020205020404" pitchFamily="49" charset="0"/>
              </a:rPr>
              <a:t>] -d </a:t>
            </a:r>
            <a:r>
              <a:rPr lang="it-IT" altLang="it-IT" sz="1600" b="1" err="1">
                <a:latin typeface="Courier New" panose="02070309020205020404" pitchFamily="49" charset="0"/>
              </a:rPr>
              <a:t>hostname</a:t>
            </a:r>
            <a:r>
              <a:rPr lang="it-IT" altLang="it-IT" sz="1600" b="1">
                <a:latin typeface="Courier New" panose="02070309020205020404" pitchFamily="49" charset="0"/>
              </a:rPr>
              <a:t> [pub]</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[-v] [-H </a:t>
            </a:r>
            <a:r>
              <a:rPr lang="it-IT" altLang="it-IT" sz="1600" b="1" err="1">
                <a:latin typeface="Courier New" panose="02070309020205020404" pitchFamily="49" charset="0"/>
              </a:rPr>
              <a:t>type</a:t>
            </a:r>
            <a:r>
              <a:rPr lang="it-IT" altLang="it-IT" sz="1600" b="1">
                <a:latin typeface="Courier New" panose="02070309020205020404" pitchFamily="49" charset="0"/>
              </a:rPr>
              <a:t>] [-i </a:t>
            </a:r>
            <a:r>
              <a:rPr lang="it-IT" altLang="it-IT" sz="1600" b="1" err="1">
                <a:latin typeface="Courier New" panose="02070309020205020404" pitchFamily="49" charset="0"/>
              </a:rPr>
              <a:t>if</a:t>
            </a:r>
            <a:r>
              <a:rPr lang="it-IT" altLang="it-IT" sz="1600" b="1">
                <a:latin typeface="Courier New" panose="02070309020205020404" pitchFamily="49" charset="0"/>
              </a:rPr>
              <a:t>] -s </a:t>
            </a:r>
            <a:r>
              <a:rPr lang="it-IT" altLang="it-IT" sz="1600" b="1" err="1">
                <a:latin typeface="Courier New" panose="02070309020205020404" pitchFamily="49" charset="0"/>
              </a:rPr>
              <a:t>hostname</a:t>
            </a:r>
            <a:r>
              <a:rPr lang="it-IT" altLang="it-IT" sz="1600" b="1">
                <a:latin typeface="Courier New" panose="02070309020205020404" pitchFamily="49" charset="0"/>
              </a:rPr>
              <a:t> </a:t>
            </a:r>
            <a:r>
              <a:rPr lang="it-IT" altLang="it-IT" sz="1600" b="1" err="1">
                <a:latin typeface="Courier New" panose="02070309020205020404" pitchFamily="49" charset="0"/>
              </a:rPr>
              <a:t>hw_addr</a:t>
            </a:r>
            <a:r>
              <a:rPr lang="it-IT" altLang="it-IT" sz="1600" b="1">
                <a:latin typeface="Courier New" panose="02070309020205020404" pitchFamily="49" charset="0"/>
              </a:rPr>
              <a:t> [</a:t>
            </a:r>
            <a:r>
              <a:rPr lang="it-IT" altLang="it-IT" sz="1600" b="1" err="1">
                <a:latin typeface="Courier New" panose="02070309020205020404" pitchFamily="49" charset="0"/>
              </a:rPr>
              <a:t>temp</a:t>
            </a:r>
            <a:r>
              <a:rPr lang="it-IT" altLang="it-IT" sz="1600" b="1">
                <a:latin typeface="Courier New" panose="02070309020205020404" pitchFamily="49" charset="0"/>
              </a:rPr>
              <a:t>]</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[-v] [-H </a:t>
            </a:r>
            <a:r>
              <a:rPr lang="it-IT" altLang="it-IT" sz="1600" b="1" err="1">
                <a:latin typeface="Courier New" panose="02070309020205020404" pitchFamily="49" charset="0"/>
              </a:rPr>
              <a:t>type</a:t>
            </a:r>
            <a:r>
              <a:rPr lang="it-IT" altLang="it-IT" sz="1600" b="1">
                <a:latin typeface="Courier New" panose="02070309020205020404" pitchFamily="49" charset="0"/>
              </a:rPr>
              <a:t>] [-i </a:t>
            </a:r>
            <a:r>
              <a:rPr lang="it-IT" altLang="it-IT" sz="1600" b="1" err="1">
                <a:latin typeface="Courier New" panose="02070309020205020404" pitchFamily="49" charset="0"/>
              </a:rPr>
              <a:t>if</a:t>
            </a:r>
            <a:r>
              <a:rPr lang="it-IT" altLang="it-IT" sz="1600" b="1">
                <a:latin typeface="Courier New" panose="02070309020205020404" pitchFamily="49" charset="0"/>
              </a:rPr>
              <a:t>] -s </a:t>
            </a:r>
            <a:r>
              <a:rPr lang="it-IT" altLang="it-IT" sz="1600" b="1" err="1">
                <a:latin typeface="Courier New" panose="02070309020205020404" pitchFamily="49" charset="0"/>
              </a:rPr>
              <a:t>hostname</a:t>
            </a:r>
            <a:r>
              <a:rPr lang="it-IT" altLang="it-IT" sz="1600" b="1">
                <a:latin typeface="Courier New" panose="02070309020205020404" pitchFamily="49" charset="0"/>
              </a:rPr>
              <a:t> </a:t>
            </a:r>
            <a:r>
              <a:rPr lang="it-IT" altLang="it-IT" sz="1600" b="1" err="1">
                <a:latin typeface="Courier New" panose="02070309020205020404" pitchFamily="49" charset="0"/>
              </a:rPr>
              <a:t>hw_addr</a:t>
            </a:r>
            <a:r>
              <a:rPr lang="it-IT" altLang="it-IT" sz="1600" b="1">
                <a:latin typeface="Courier New" panose="02070309020205020404" pitchFamily="49" charset="0"/>
              </a:rPr>
              <a:t> [</a:t>
            </a:r>
            <a:r>
              <a:rPr lang="it-IT" altLang="it-IT" sz="1600" b="1" err="1">
                <a:latin typeface="Courier New" panose="02070309020205020404" pitchFamily="49" charset="0"/>
              </a:rPr>
              <a:t>netmask</a:t>
            </a:r>
            <a:r>
              <a:rPr lang="it-IT" altLang="it-IT" sz="1600" b="1">
                <a:latin typeface="Courier New" panose="02070309020205020404" pitchFamily="49" charset="0"/>
              </a:rPr>
              <a:t> nm] pub</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[-v] [-H </a:t>
            </a:r>
            <a:r>
              <a:rPr lang="it-IT" altLang="it-IT" sz="1600" b="1" err="1">
                <a:latin typeface="Courier New" panose="02070309020205020404" pitchFamily="49" charset="0"/>
              </a:rPr>
              <a:t>type</a:t>
            </a:r>
            <a:r>
              <a:rPr lang="it-IT" altLang="it-IT" sz="1600" b="1">
                <a:latin typeface="Courier New" panose="02070309020205020404" pitchFamily="49" charset="0"/>
              </a:rPr>
              <a:t>] [-i </a:t>
            </a:r>
            <a:r>
              <a:rPr lang="it-IT" altLang="it-IT" sz="1600" b="1" err="1">
                <a:latin typeface="Courier New" panose="02070309020205020404" pitchFamily="49" charset="0"/>
              </a:rPr>
              <a:t>if</a:t>
            </a:r>
            <a:r>
              <a:rPr lang="it-IT" altLang="it-IT" sz="1600" b="1">
                <a:latin typeface="Courier New" panose="02070309020205020404" pitchFamily="49" charset="0"/>
              </a:rPr>
              <a:t>] -Ds </a:t>
            </a:r>
            <a:r>
              <a:rPr lang="it-IT" altLang="it-IT" sz="1600" b="1" err="1">
                <a:latin typeface="Courier New" panose="02070309020205020404" pitchFamily="49" charset="0"/>
              </a:rPr>
              <a:t>hostname</a:t>
            </a:r>
            <a:r>
              <a:rPr lang="it-IT" altLang="it-IT" sz="1600" b="1">
                <a:latin typeface="Courier New" panose="02070309020205020404" pitchFamily="49" charset="0"/>
              </a:rPr>
              <a:t> </a:t>
            </a:r>
            <a:r>
              <a:rPr lang="it-IT" altLang="it-IT" sz="1600" b="1" err="1">
                <a:latin typeface="Courier New" panose="02070309020205020404" pitchFamily="49" charset="0"/>
              </a:rPr>
              <a:t>ifname</a:t>
            </a:r>
            <a:r>
              <a:rPr lang="it-IT" altLang="it-IT" sz="1600" b="1">
                <a:latin typeface="Courier New" panose="02070309020205020404" pitchFamily="49" charset="0"/>
              </a:rPr>
              <a:t> [</a:t>
            </a:r>
            <a:r>
              <a:rPr lang="it-IT" altLang="it-IT" sz="1600" b="1" err="1">
                <a:latin typeface="Courier New" panose="02070309020205020404" pitchFamily="49" charset="0"/>
              </a:rPr>
              <a:t>netmask</a:t>
            </a:r>
            <a:r>
              <a:rPr lang="it-IT" altLang="it-IT" sz="1600" b="1">
                <a:latin typeface="Courier New" panose="02070309020205020404" pitchFamily="49" charset="0"/>
              </a:rPr>
              <a:t> nm] pub</a:t>
            </a:r>
          </a:p>
          <a:p>
            <a:pPr eaLnBrk="1" hangingPunct="1">
              <a:spcBef>
                <a:spcPct val="0"/>
              </a:spcBef>
              <a:buClrTx/>
              <a:buSzTx/>
              <a:buFontTx/>
              <a:buNone/>
            </a:pPr>
            <a:r>
              <a:rPr lang="it-IT" altLang="it-IT" sz="1600" b="1">
                <a:latin typeface="Courier New" panose="02070309020205020404" pitchFamily="49" charset="0"/>
              </a:rPr>
              <a:t>    </a:t>
            </a:r>
            <a:r>
              <a:rPr lang="it-IT" altLang="it-IT" sz="1600" b="1" err="1">
                <a:latin typeface="Courier New" panose="02070309020205020404" pitchFamily="49" charset="0"/>
              </a:rPr>
              <a:t>arp</a:t>
            </a:r>
            <a:r>
              <a:rPr lang="it-IT" altLang="it-IT" sz="1600" b="1">
                <a:latin typeface="Courier New" panose="02070309020205020404" pitchFamily="49" charset="0"/>
              </a:rPr>
              <a:t> [-</a:t>
            </a:r>
            <a:r>
              <a:rPr lang="it-IT" altLang="it-IT" sz="1600" b="1" err="1">
                <a:latin typeface="Courier New" panose="02070309020205020404" pitchFamily="49" charset="0"/>
              </a:rPr>
              <a:t>vnD</a:t>
            </a:r>
            <a:r>
              <a:rPr lang="it-IT" altLang="it-IT" sz="1600" b="1">
                <a:latin typeface="Courier New" panose="02070309020205020404" pitchFamily="49" charset="0"/>
              </a:rPr>
              <a:t>] [-H </a:t>
            </a:r>
            <a:r>
              <a:rPr lang="it-IT" altLang="it-IT" sz="1600" b="1" err="1">
                <a:latin typeface="Courier New" panose="02070309020205020404" pitchFamily="49" charset="0"/>
              </a:rPr>
              <a:t>type</a:t>
            </a:r>
            <a:r>
              <a:rPr lang="it-IT" altLang="it-IT" sz="1600" b="1">
                <a:latin typeface="Courier New" panose="02070309020205020404" pitchFamily="49" charset="0"/>
              </a:rPr>
              <a:t>] [-i </a:t>
            </a:r>
            <a:r>
              <a:rPr lang="it-IT" altLang="it-IT" sz="1600" b="1" err="1">
                <a:latin typeface="Courier New" panose="02070309020205020404" pitchFamily="49" charset="0"/>
              </a:rPr>
              <a:t>if</a:t>
            </a:r>
            <a:r>
              <a:rPr lang="it-IT" altLang="it-IT" sz="1600" b="1">
                <a:latin typeface="Courier New" panose="02070309020205020404" pitchFamily="49" charset="0"/>
              </a:rPr>
              <a:t>] -f [</a:t>
            </a:r>
            <a:r>
              <a:rPr lang="it-IT" altLang="it-IT" sz="1600" b="1" err="1">
                <a:latin typeface="Courier New" panose="02070309020205020404" pitchFamily="49" charset="0"/>
              </a:rPr>
              <a:t>filename</a:t>
            </a:r>
            <a:r>
              <a:rPr lang="it-IT" altLang="it-IT" sz="1600" b="1">
                <a:latin typeface="Courier New" panose="02070309020205020404" pitchFamily="49" charset="0"/>
              </a:rPr>
              <a:t>]</a:t>
            </a:r>
          </a:p>
          <a:p>
            <a:pPr eaLnBrk="1" hangingPunct="1">
              <a:spcBef>
                <a:spcPct val="0"/>
              </a:spcBef>
              <a:buClrTx/>
              <a:buSzTx/>
              <a:buFontTx/>
              <a:buNone/>
            </a:pPr>
            <a:endParaRPr lang="it-IT" altLang="it-IT" sz="1600" b="1">
              <a:latin typeface="Courier New" panose="02070309020205020404" pitchFamily="49" charset="0"/>
            </a:endParaRPr>
          </a:p>
          <a:p>
            <a:pPr eaLnBrk="1" hangingPunct="1">
              <a:spcBef>
                <a:spcPct val="0"/>
              </a:spcBef>
              <a:buClrTx/>
              <a:buSzTx/>
              <a:buFontTx/>
              <a:buNone/>
            </a:pPr>
            <a:r>
              <a:rPr lang="it-IT" altLang="it-IT" sz="1600" b="1">
                <a:latin typeface="Courier New" panose="02070309020205020404" pitchFamily="49" charset="0"/>
              </a:rPr>
              <a:t>DESCRIPTION</a:t>
            </a:r>
          </a:p>
          <a:p>
            <a:pPr eaLnBrk="1" hangingPunct="1">
              <a:spcBef>
                <a:spcPct val="0"/>
              </a:spcBef>
              <a:buClrTx/>
              <a:buSzTx/>
              <a:buFontTx/>
              <a:buNone/>
            </a:pPr>
            <a:r>
              <a:rPr lang="it-IT" altLang="it-IT" sz="1600" b="1">
                <a:latin typeface="Courier New" panose="02070309020205020404" pitchFamily="49" charset="0"/>
              </a:rPr>
              <a:t>Arp </a:t>
            </a:r>
            <a:r>
              <a:rPr lang="it-IT" altLang="it-IT" sz="1600" b="1" err="1">
                <a:latin typeface="Courier New" panose="02070309020205020404" pitchFamily="49" charset="0"/>
              </a:rPr>
              <a:t>manipulates</a:t>
            </a:r>
            <a:r>
              <a:rPr lang="it-IT" altLang="it-IT" sz="1600" b="1">
                <a:latin typeface="Courier New" panose="02070309020205020404" pitchFamily="49" charset="0"/>
              </a:rPr>
              <a:t> or displays the </a:t>
            </a:r>
            <a:r>
              <a:rPr lang="it-IT" altLang="it-IT" sz="1600" b="1" err="1">
                <a:latin typeface="Courier New" panose="02070309020205020404" pitchFamily="49" charset="0"/>
              </a:rPr>
              <a:t>kernel's</a:t>
            </a:r>
            <a:r>
              <a:rPr lang="it-IT" altLang="it-IT" sz="1600" b="1">
                <a:latin typeface="Courier New" panose="02070309020205020404" pitchFamily="49" charset="0"/>
              </a:rPr>
              <a:t> IPv4 network </a:t>
            </a:r>
            <a:r>
              <a:rPr lang="it-IT" altLang="it-IT" sz="1600" b="1" err="1">
                <a:latin typeface="Courier New" panose="02070309020205020404" pitchFamily="49" charset="0"/>
              </a:rPr>
              <a:t>neighbour</a:t>
            </a:r>
            <a:r>
              <a:rPr lang="it-IT" altLang="it-IT" sz="1600" b="1">
                <a:latin typeface="Courier New" panose="02070309020205020404" pitchFamily="49" charset="0"/>
              </a:rPr>
              <a:t> cache.           </a:t>
            </a:r>
            <a:r>
              <a:rPr lang="it-IT" altLang="it-IT" sz="1600" b="1" err="1">
                <a:latin typeface="Courier New" panose="02070309020205020404" pitchFamily="49" charset="0"/>
              </a:rPr>
              <a:t>It</a:t>
            </a:r>
            <a:r>
              <a:rPr lang="it-IT" altLang="it-IT" sz="1600" b="1">
                <a:latin typeface="Courier New" panose="02070309020205020404" pitchFamily="49" charset="0"/>
              </a:rPr>
              <a:t> can </a:t>
            </a:r>
            <a:r>
              <a:rPr lang="it-IT" altLang="it-IT" sz="1600" b="1" err="1">
                <a:latin typeface="Courier New" panose="02070309020205020404" pitchFamily="49" charset="0"/>
              </a:rPr>
              <a:t>add</a:t>
            </a:r>
            <a:r>
              <a:rPr lang="it-IT" altLang="it-IT" sz="1600" b="1">
                <a:latin typeface="Courier New" panose="02070309020205020404" pitchFamily="49" charset="0"/>
              </a:rPr>
              <a:t> entries to the </a:t>
            </a:r>
            <a:r>
              <a:rPr lang="it-IT" altLang="it-IT" sz="1600" b="1" err="1">
                <a:latin typeface="Courier New" panose="02070309020205020404" pitchFamily="49" charset="0"/>
              </a:rPr>
              <a:t>table</a:t>
            </a:r>
            <a:r>
              <a:rPr lang="it-IT" altLang="it-IT" sz="1600" b="1">
                <a:latin typeface="Courier New" panose="02070309020205020404" pitchFamily="49" charset="0"/>
              </a:rPr>
              <a:t>, delete one or display the </a:t>
            </a:r>
            <a:r>
              <a:rPr lang="it-IT" altLang="it-IT" sz="1600" b="1" err="1">
                <a:latin typeface="Courier New" panose="02070309020205020404" pitchFamily="49" charset="0"/>
              </a:rPr>
              <a:t>currennt</a:t>
            </a:r>
            <a:r>
              <a:rPr lang="it-IT" altLang="it-IT" sz="1600" b="1">
                <a:latin typeface="Courier New" panose="02070309020205020404" pitchFamily="49" charset="0"/>
              </a:rPr>
              <a:t> </a:t>
            </a:r>
            <a:r>
              <a:rPr lang="it-IT" altLang="it-IT" sz="1600" b="1" err="1">
                <a:latin typeface="Courier New" panose="02070309020205020404" pitchFamily="49" charset="0"/>
              </a:rPr>
              <a:t>content</a:t>
            </a:r>
            <a:r>
              <a:rPr lang="it-IT" altLang="it-IT" sz="1600" b="1">
                <a:latin typeface="Courier New" panose="02070309020205020404" pitchFamily="49" charset="0"/>
              </a:rPr>
              <a:t>.</a:t>
            </a:r>
          </a:p>
          <a:p>
            <a:pPr eaLnBrk="1" hangingPunct="1">
              <a:spcBef>
                <a:spcPct val="0"/>
              </a:spcBef>
              <a:buClrTx/>
              <a:buSzTx/>
              <a:buFontTx/>
              <a:buNone/>
            </a:pPr>
            <a:endParaRPr lang="it-IT" altLang="it-IT" sz="1600" b="1">
              <a:latin typeface="Courier New" panose="02070309020205020404" pitchFamily="49" charset="0"/>
            </a:endParaRPr>
          </a:p>
          <a:p>
            <a:pPr eaLnBrk="1" hangingPunct="1">
              <a:spcBef>
                <a:spcPct val="0"/>
              </a:spcBef>
              <a:buClrTx/>
              <a:buSzTx/>
              <a:buFontTx/>
              <a:buNone/>
            </a:pPr>
            <a:r>
              <a:rPr lang="it-IT" altLang="it-IT" sz="1600" b="1">
                <a:latin typeface="Courier New" panose="02070309020205020404" pitchFamily="49" charset="0"/>
              </a:rPr>
              <a:t>ARP stands for </a:t>
            </a:r>
            <a:r>
              <a:rPr lang="it-IT" altLang="it-IT" sz="1600" b="1" err="1">
                <a:latin typeface="Courier New" panose="02070309020205020404" pitchFamily="49" charset="0"/>
              </a:rPr>
              <a:t>Address</a:t>
            </a:r>
            <a:r>
              <a:rPr lang="it-IT" altLang="it-IT" sz="1600" b="1">
                <a:latin typeface="Courier New" panose="02070309020205020404" pitchFamily="49" charset="0"/>
              </a:rPr>
              <a:t> </a:t>
            </a:r>
            <a:r>
              <a:rPr lang="it-IT" altLang="it-IT" sz="1600" b="1" err="1">
                <a:latin typeface="Courier New" panose="02070309020205020404" pitchFamily="49" charset="0"/>
              </a:rPr>
              <a:t>Resolution</a:t>
            </a:r>
            <a:r>
              <a:rPr lang="it-IT" altLang="it-IT" sz="1600" b="1">
                <a:latin typeface="Courier New" panose="02070309020205020404" pitchFamily="49" charset="0"/>
              </a:rPr>
              <a:t> </a:t>
            </a:r>
            <a:r>
              <a:rPr lang="it-IT" altLang="it-IT" sz="1600" b="1" err="1">
                <a:latin typeface="Courier New" panose="02070309020205020404" pitchFamily="49" charset="0"/>
              </a:rPr>
              <a:t>Protocol</a:t>
            </a:r>
            <a:r>
              <a:rPr lang="it-IT" altLang="it-IT" sz="1600" b="1">
                <a:latin typeface="Courier New" panose="02070309020205020404" pitchFamily="49" charset="0"/>
              </a:rPr>
              <a:t>, </a:t>
            </a:r>
            <a:r>
              <a:rPr lang="it-IT" altLang="it-IT" sz="1600" b="1" err="1">
                <a:latin typeface="Courier New" panose="02070309020205020404" pitchFamily="49" charset="0"/>
              </a:rPr>
              <a:t>which</a:t>
            </a:r>
            <a:r>
              <a:rPr lang="it-IT" altLang="it-IT" sz="1600" b="1">
                <a:latin typeface="Courier New" panose="02070309020205020404" pitchFamily="49" charset="0"/>
              </a:rPr>
              <a:t> </a:t>
            </a:r>
            <a:r>
              <a:rPr lang="it-IT" altLang="it-IT" sz="1600" b="1" err="1">
                <a:latin typeface="Courier New" panose="02070309020205020404" pitchFamily="49" charset="0"/>
              </a:rPr>
              <a:t>is</a:t>
            </a:r>
            <a:r>
              <a:rPr lang="it-IT" altLang="it-IT" sz="1600" b="1">
                <a:latin typeface="Courier New" panose="02070309020205020404" pitchFamily="49" charset="0"/>
              </a:rPr>
              <a:t> </a:t>
            </a:r>
            <a:r>
              <a:rPr lang="it-IT" altLang="it-IT" sz="1600" b="1" err="1">
                <a:latin typeface="Courier New" panose="02070309020205020404" pitchFamily="49" charset="0"/>
              </a:rPr>
              <a:t>used</a:t>
            </a:r>
            <a:r>
              <a:rPr lang="it-IT" altLang="it-IT" sz="1600" b="1">
                <a:latin typeface="Courier New" panose="02070309020205020404" pitchFamily="49" charset="0"/>
              </a:rPr>
              <a:t> to </a:t>
            </a:r>
            <a:r>
              <a:rPr lang="it-IT" altLang="it-IT" sz="1600" b="1" err="1">
                <a:latin typeface="Courier New" panose="02070309020205020404" pitchFamily="49" charset="0"/>
              </a:rPr>
              <a:t>find</a:t>
            </a:r>
            <a:r>
              <a:rPr lang="it-IT" altLang="it-IT" sz="1600" b="1">
                <a:latin typeface="Courier New" panose="02070309020205020404" pitchFamily="49" charset="0"/>
              </a:rPr>
              <a:t> the media access control </a:t>
            </a:r>
            <a:r>
              <a:rPr lang="it-IT" altLang="it-IT" sz="1600" b="1" err="1">
                <a:latin typeface="Courier New" panose="02070309020205020404" pitchFamily="49" charset="0"/>
              </a:rPr>
              <a:t>address</a:t>
            </a:r>
            <a:r>
              <a:rPr lang="it-IT" altLang="it-IT" sz="1600" b="1">
                <a:latin typeface="Courier New" panose="02070309020205020404" pitchFamily="49" charset="0"/>
              </a:rPr>
              <a:t> of  a  network </a:t>
            </a:r>
            <a:r>
              <a:rPr lang="it-IT" altLang="it-IT" sz="1600" b="1" err="1">
                <a:latin typeface="Courier New" panose="02070309020205020404" pitchFamily="49" charset="0"/>
              </a:rPr>
              <a:t>neighbour</a:t>
            </a:r>
            <a:r>
              <a:rPr lang="it-IT" altLang="it-IT" sz="1600" b="1">
                <a:latin typeface="Courier New" panose="02070309020205020404" pitchFamily="49" charset="0"/>
              </a:rPr>
              <a:t> for a </a:t>
            </a:r>
            <a:r>
              <a:rPr lang="it-IT" altLang="it-IT" sz="1600" b="1" err="1">
                <a:latin typeface="Courier New" panose="02070309020205020404" pitchFamily="49" charset="0"/>
              </a:rPr>
              <a:t>given</a:t>
            </a:r>
            <a:r>
              <a:rPr lang="it-IT" altLang="it-IT" sz="1600" b="1">
                <a:latin typeface="Courier New" panose="02070309020205020404" pitchFamily="49" charset="0"/>
              </a:rPr>
              <a:t> IPv4 </a:t>
            </a:r>
            <a:r>
              <a:rPr lang="it-IT" altLang="it-IT" sz="1600" b="1" err="1">
                <a:latin typeface="Courier New" panose="02070309020205020404" pitchFamily="49" charset="0"/>
              </a:rPr>
              <a:t>Address</a:t>
            </a:r>
            <a:endParaRPr lang="it-IT" altLang="it-IT" sz="1600" b="1">
              <a:latin typeface="Courier New" panose="02070309020205020404" pitchFamily="49" charset="0"/>
            </a:endParaRPr>
          </a:p>
          <a:p>
            <a:pPr eaLnBrk="1" hangingPunct="1">
              <a:spcBef>
                <a:spcPct val="0"/>
              </a:spcBef>
              <a:buClrTx/>
              <a:buSzTx/>
              <a:buFontTx/>
              <a:buNone/>
            </a:pPr>
            <a:endParaRPr lang="it-IT" altLang="it-IT" sz="1600" b="1">
              <a:latin typeface="Courier New" panose="02070309020205020404" pitchFamily="49" charset="0"/>
            </a:endParaRPr>
          </a:p>
          <a:p>
            <a:pPr eaLnBrk="1" hangingPunct="1">
              <a:spcBef>
                <a:spcPct val="0"/>
              </a:spcBef>
              <a:buClrTx/>
              <a:buSzTx/>
              <a:buFontTx/>
              <a:buNone/>
            </a:pPr>
            <a:r>
              <a:rPr lang="it-IT" altLang="it-IT" sz="1600" b="1">
                <a:latin typeface="Courier New" panose="02070309020205020404" pitchFamily="49" charset="0"/>
              </a:rPr>
              <a: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1">
            <a:extLst>
              <a:ext uri="{FF2B5EF4-FFF2-40B4-BE49-F238E27FC236}">
                <a16:creationId xmlns:a16="http://schemas.microsoft.com/office/drawing/2014/main" id="{C48C37B1-68F7-5BC7-42E3-0493EBBAD992}"/>
              </a:ext>
            </a:extLst>
          </p:cNvPr>
          <p:cNvGrpSpPr/>
          <p:nvPr/>
        </p:nvGrpSpPr>
        <p:grpSpPr>
          <a:xfrm>
            <a:off x="987993" y="3789106"/>
            <a:ext cx="10216014" cy="1521448"/>
            <a:chOff x="1364266" y="2378845"/>
            <a:chExt cx="10216014" cy="1521448"/>
          </a:xfrm>
        </p:grpSpPr>
        <p:sp>
          <p:nvSpPr>
            <p:cNvPr id="35" name="Rectangle 4">
              <a:extLst>
                <a:ext uri="{FF2B5EF4-FFF2-40B4-BE49-F238E27FC236}">
                  <a16:creationId xmlns:a16="http://schemas.microsoft.com/office/drawing/2014/main" id="{7346A2E2-95BA-FB41-58D8-A29D93F6C055}"/>
                </a:ext>
              </a:extLst>
            </p:cNvPr>
            <p:cNvSpPr/>
            <p:nvPr/>
          </p:nvSpPr>
          <p:spPr>
            <a:xfrm>
              <a:off x="1364266" y="2668294"/>
              <a:ext cx="10216014" cy="123199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root@pc3:/#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200.1.1.7                ether   00:00:00:00:00:02   C             eth0</a:t>
              </a:r>
            </a:p>
          </p:txBody>
        </p:sp>
        <p:sp>
          <p:nvSpPr>
            <p:cNvPr id="36" name="Rectangle 5">
              <a:extLst>
                <a:ext uri="{FF2B5EF4-FFF2-40B4-BE49-F238E27FC236}">
                  <a16:creationId xmlns:a16="http://schemas.microsoft.com/office/drawing/2014/main" id="{8C376D52-17FC-8BAE-2D52-FF8763DE2CCB}"/>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endParaRPr lang="it-IT" kern="0" dirty="0">
                <a:solidFill>
                  <a:prstClr val="white"/>
                </a:solidFill>
                <a:latin typeface="Calibri" panose="020F0502020204030204"/>
              </a:endParaRPr>
            </a:p>
          </p:txBody>
        </p:sp>
        <p:grpSp>
          <p:nvGrpSpPr>
            <p:cNvPr id="37" name="Group 14">
              <a:extLst>
                <a:ext uri="{FF2B5EF4-FFF2-40B4-BE49-F238E27FC236}">
                  <a16:creationId xmlns:a16="http://schemas.microsoft.com/office/drawing/2014/main" id="{78A86064-55E2-6D23-54BD-70708F5232B2}"/>
                </a:ext>
              </a:extLst>
            </p:cNvPr>
            <p:cNvGrpSpPr/>
            <p:nvPr/>
          </p:nvGrpSpPr>
          <p:grpSpPr>
            <a:xfrm>
              <a:off x="10920536" y="2466851"/>
              <a:ext cx="581348" cy="126235"/>
              <a:chOff x="8092857" y="2115830"/>
              <a:chExt cx="581348" cy="126235"/>
            </a:xfrm>
          </p:grpSpPr>
          <p:sp>
            <p:nvSpPr>
              <p:cNvPr id="38" name="Rectangle 15">
                <a:extLst>
                  <a:ext uri="{FF2B5EF4-FFF2-40B4-BE49-F238E27FC236}">
                    <a16:creationId xmlns:a16="http://schemas.microsoft.com/office/drawing/2014/main" id="{3FEFC369-3DBA-C5F0-D3F3-553245D96F74}"/>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6">
                <a:extLst>
                  <a:ext uri="{FF2B5EF4-FFF2-40B4-BE49-F238E27FC236}">
                    <a16:creationId xmlns:a16="http://schemas.microsoft.com/office/drawing/2014/main" id="{93003C03-B723-E9D9-8A10-1ECB84F952DC}"/>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40" name="Rectangle 17">
                <a:extLst>
                  <a:ext uri="{FF2B5EF4-FFF2-40B4-BE49-F238E27FC236}">
                    <a16:creationId xmlns:a16="http://schemas.microsoft.com/office/drawing/2014/main" id="{C83ABAFF-84E0-C8F6-A466-A46C8D2D624C}"/>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1509" name="Rectangle 2">
            <a:extLst>
              <a:ext uri="{FF2B5EF4-FFF2-40B4-BE49-F238E27FC236}">
                <a16:creationId xmlns:a16="http://schemas.microsoft.com/office/drawing/2014/main" id="{4046B8FA-0E52-D5AF-3829-CB9D3C3F441B}"/>
              </a:ext>
            </a:extLst>
          </p:cNvPr>
          <p:cNvSpPr>
            <a:spLocks noGrp="1" noChangeArrowheads="1"/>
          </p:cNvSpPr>
          <p:nvPr>
            <p:ph type="title"/>
          </p:nvPr>
        </p:nvSpPr>
        <p:spPr/>
        <p:txBody>
          <a:bodyPr/>
          <a:lstStyle/>
          <a:p>
            <a:pPr eaLnBrk="1" hangingPunct="1"/>
            <a:r>
              <a:rPr lang="it-IT" altLang="it-IT" err="1"/>
              <a:t>inspecting</a:t>
            </a:r>
            <a:r>
              <a:rPr lang="it-IT" altLang="it-IT"/>
              <a:t> the </a:t>
            </a:r>
            <a:r>
              <a:rPr lang="it-IT" altLang="it-IT" err="1"/>
              <a:t>arp</a:t>
            </a:r>
            <a:r>
              <a:rPr lang="it-IT" altLang="it-IT"/>
              <a:t> cache </a:t>
            </a:r>
            <a:endParaRPr lang="en-US" altLang="it-IT" sz="4000"/>
          </a:p>
        </p:txBody>
      </p:sp>
      <p:sp>
        <p:nvSpPr>
          <p:cNvPr id="2" name="Content Placeholder 1">
            <a:extLst>
              <a:ext uri="{FF2B5EF4-FFF2-40B4-BE49-F238E27FC236}">
                <a16:creationId xmlns:a16="http://schemas.microsoft.com/office/drawing/2014/main" id="{F1534032-7F41-162B-C844-766FD985FA9C}"/>
              </a:ext>
            </a:extLst>
          </p:cNvPr>
          <p:cNvSpPr>
            <a:spLocks noGrp="1"/>
          </p:cNvSpPr>
          <p:nvPr>
            <p:ph idx="1"/>
          </p:nvPr>
        </p:nvSpPr>
        <p:spPr>
          <a:xfrm>
            <a:off x="609600" y="1412777"/>
            <a:ext cx="10972800" cy="2156900"/>
          </a:xfrm>
        </p:spPr>
        <p:txBody>
          <a:bodyPr/>
          <a:lstStyle/>
          <a:p>
            <a:r>
              <a:rPr lang="en-IT" dirty="0">
                <a:latin typeface="Lucida Console" panose="020B0609040504020204" pitchFamily="49" charset="0"/>
              </a:rPr>
              <a:t>arp</a:t>
            </a:r>
            <a:r>
              <a:rPr lang="en-IT" dirty="0"/>
              <a:t> is the command to inspect the arp cache</a:t>
            </a:r>
          </a:p>
          <a:p>
            <a:r>
              <a:rPr lang="en-IT" dirty="0"/>
              <a:t>the </a:t>
            </a:r>
            <a:r>
              <a:rPr lang="en-IT" dirty="0">
                <a:latin typeface="Lucida Console" panose="020B0609040504020204" pitchFamily="49" charset="0"/>
              </a:rPr>
              <a:t>–n </a:t>
            </a:r>
            <a:r>
              <a:rPr lang="en-IT" dirty="0"/>
              <a:t>parameter tells arp to not resolve the IP addresses with DNS names</a:t>
            </a:r>
          </a:p>
        </p:txBody>
      </p:sp>
      <p:sp>
        <p:nvSpPr>
          <p:cNvPr id="32" name="Segnaposto data 2">
            <a:extLst>
              <a:ext uri="{FF2B5EF4-FFF2-40B4-BE49-F238E27FC236}">
                <a16:creationId xmlns:a16="http://schemas.microsoft.com/office/drawing/2014/main" id="{2568F9D9-C26C-036B-8B59-4EA3B0ED712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3" name="Segnaposto piè di pagina 3">
            <a:extLst>
              <a:ext uri="{FF2B5EF4-FFF2-40B4-BE49-F238E27FC236}">
                <a16:creationId xmlns:a16="http://schemas.microsoft.com/office/drawing/2014/main" id="{19950810-BFF4-5D47-49E7-8BF3F3389BE1}"/>
              </a:ext>
            </a:extLst>
          </p:cNvPr>
          <p:cNvSpPr>
            <a:spLocks noGrp="1"/>
          </p:cNvSpPr>
          <p:nvPr>
            <p:ph type="ftr" sz="quarter" idx="11"/>
          </p:nvPr>
        </p:nvSpPr>
        <p:spPr/>
        <p:txBody>
          <a:bodyPr/>
          <a:lstStyle/>
          <a:p>
            <a:pPr>
              <a:defRPr/>
            </a:pPr>
            <a:r>
              <a:rPr lang="it-IT" altLang="it-IT" dirty="0"/>
              <a:t>kathara – [ lab: basic-ipv4 ]</a:t>
            </a:r>
          </a:p>
        </p:txBody>
      </p:sp>
      <p:sp>
        <p:nvSpPr>
          <p:cNvPr id="21508" name="Rectangle 64">
            <a:extLst>
              <a:ext uri="{FF2B5EF4-FFF2-40B4-BE49-F238E27FC236}">
                <a16:creationId xmlns:a16="http://schemas.microsoft.com/office/drawing/2014/main" id="{C8B20AD0-A020-05A5-53F1-FD9B6927DA90}"/>
              </a:ext>
            </a:extLst>
          </p:cNvPr>
          <p:cNvSpPr>
            <a:spLocks noChangeArrowheads="1"/>
          </p:cNvSpPr>
          <p:nvPr/>
        </p:nvSpPr>
        <p:spPr bwMode="auto">
          <a:xfrm>
            <a:off x="4800600" y="6434123"/>
            <a:ext cx="181822" cy="37151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1800">
              <a:latin typeface="Arial" panose="020B0604020202020204" pitchFamily="34" charset="0"/>
            </a:endParaRPr>
          </a:p>
        </p:txBody>
      </p:sp>
    </p:spTree>
    <p:extLst>
      <p:ext uri="{BB962C8B-B14F-4D97-AF65-F5344CB8AC3E}">
        <p14:creationId xmlns:p14="http://schemas.microsoft.com/office/powerpoint/2010/main" val="27782244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1">
            <a:extLst>
              <a:ext uri="{FF2B5EF4-FFF2-40B4-BE49-F238E27FC236}">
                <a16:creationId xmlns:a16="http://schemas.microsoft.com/office/drawing/2014/main" id="{C48C37B1-68F7-5BC7-42E3-0493EBBAD992}"/>
              </a:ext>
            </a:extLst>
          </p:cNvPr>
          <p:cNvGrpSpPr/>
          <p:nvPr/>
        </p:nvGrpSpPr>
        <p:grpSpPr>
          <a:xfrm>
            <a:off x="1055440" y="1608614"/>
            <a:ext cx="10216014" cy="3620044"/>
            <a:chOff x="1364266" y="2378845"/>
            <a:chExt cx="10216014" cy="3620044"/>
          </a:xfrm>
        </p:grpSpPr>
        <p:sp>
          <p:nvSpPr>
            <p:cNvPr id="35" name="Rectangle 4">
              <a:extLst>
                <a:ext uri="{FF2B5EF4-FFF2-40B4-BE49-F238E27FC236}">
                  <a16:creationId xmlns:a16="http://schemas.microsoft.com/office/drawing/2014/main" id="{7346A2E2-95BA-FB41-58D8-A29D93F6C055}"/>
                </a:ext>
              </a:extLst>
            </p:cNvPr>
            <p:cNvSpPr/>
            <p:nvPr/>
          </p:nvSpPr>
          <p:spPr>
            <a:xfrm>
              <a:off x="1364266" y="2668294"/>
              <a:ext cx="10216014" cy="333059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root@pc3:/#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2">
                      <a:lumMod val="60000"/>
                      <a:lumOff val="40000"/>
                    </a:schemeClr>
                  </a:solidFill>
                  <a:latin typeface="Lucida Console" panose="020B0609040504020204" pitchFamily="49" charset="0"/>
                </a:rPr>
                <a:t>root@pc3:/# </a:t>
              </a:r>
              <a:r>
                <a:rPr lang="en-US" altLang="it-IT" b="1" dirty="0">
                  <a:solidFill>
                    <a:schemeClr val="bg1"/>
                  </a:solidFill>
                  <a:latin typeface="Lucida Console" panose="020B0609040504020204" pitchFamily="49" charset="0"/>
                </a:rPr>
                <a:t>ping 200.1.1.7</a:t>
              </a:r>
            </a:p>
            <a:p>
              <a:pPr eaLnBrk="1" hangingPunct="1"/>
              <a:r>
                <a:rPr lang="en-US" altLang="it-IT" dirty="0">
                  <a:solidFill>
                    <a:schemeClr val="bg1"/>
                  </a:solidFill>
                  <a:latin typeface="Lucida Console" panose="020B0609040504020204" pitchFamily="49" charset="0"/>
                </a:rPr>
                <a:t>PING 200.1.1.7 (200.1.1.7) 56(84) bytes of data.</a:t>
              </a:r>
            </a:p>
            <a:p>
              <a:pPr eaLnBrk="1" hangingPunct="1"/>
              <a:r>
                <a:rPr lang="en-US" altLang="it-IT" dirty="0">
                  <a:solidFill>
                    <a:schemeClr val="bg1"/>
                  </a:solidFill>
                  <a:latin typeface="Lucida Console" panose="020B0609040504020204" pitchFamily="49" charset="0"/>
                </a:rPr>
                <a:t>64 bytes from 200.1.1.7: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=1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time=1.93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200.1.1.7: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=2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time=0.638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--- 200.1.1.7 ping statistics ---</a:t>
              </a:r>
            </a:p>
            <a:p>
              <a:pPr eaLnBrk="1" hangingPunct="1"/>
              <a:r>
                <a:rPr lang="en-US" altLang="it-IT" dirty="0">
                  <a:solidFill>
                    <a:schemeClr val="bg1"/>
                  </a:solidFill>
                  <a:latin typeface="Lucida Console" panose="020B0609040504020204" pitchFamily="49" charset="0"/>
                </a:rPr>
                <a:t>2 packets transmitted, 2 received, 0% packet loss, time 1001ms</a:t>
              </a:r>
            </a:p>
            <a:p>
              <a:pPr eaLnBrk="1" hangingPunct="1"/>
              <a:r>
                <a:rPr lang="en-US" altLang="it-IT" dirty="0" err="1">
                  <a:solidFill>
                    <a:schemeClr val="bg1"/>
                  </a:solidFill>
                  <a:latin typeface="Lucida Console" panose="020B0609040504020204" pitchFamily="49" charset="0"/>
                </a:rPr>
                <a:t>rtt</a:t>
              </a:r>
              <a:r>
                <a:rPr lang="en-US" altLang="it-IT" dirty="0">
                  <a:solidFill>
                    <a:schemeClr val="bg1"/>
                  </a:solidFill>
                  <a:latin typeface="Lucida Console" panose="020B0609040504020204" pitchFamily="49" charset="0"/>
                </a:rPr>
                <a:t> min/avg/max/</a:t>
              </a:r>
              <a:r>
                <a:rPr lang="en-US" altLang="it-IT" dirty="0" err="1">
                  <a:solidFill>
                    <a:schemeClr val="bg1"/>
                  </a:solidFill>
                  <a:latin typeface="Lucida Console" panose="020B0609040504020204" pitchFamily="49" charset="0"/>
                </a:rPr>
                <a:t>mdev</a:t>
              </a:r>
              <a:r>
                <a:rPr lang="en-US" altLang="it-IT" dirty="0">
                  <a:solidFill>
                    <a:schemeClr val="bg1"/>
                  </a:solidFill>
                  <a:latin typeface="Lucida Console" panose="020B0609040504020204" pitchFamily="49" charset="0"/>
                </a:rPr>
                <a:t> = 0.638/1.283/1.929/0.645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2">
                      <a:lumMod val="60000"/>
                      <a:lumOff val="40000"/>
                    </a:schemeClr>
                  </a:solidFill>
                  <a:latin typeface="Lucida Console" panose="020B0609040504020204" pitchFamily="49" charset="0"/>
                </a:rPr>
                <a:t>root@pc3:/#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200.1.1.7                ether   00:00:00:00:00:02   C             eth0</a:t>
              </a:r>
            </a:p>
          </p:txBody>
        </p:sp>
        <p:sp>
          <p:nvSpPr>
            <p:cNvPr id="36" name="Rectangle 5">
              <a:extLst>
                <a:ext uri="{FF2B5EF4-FFF2-40B4-BE49-F238E27FC236}">
                  <a16:creationId xmlns:a16="http://schemas.microsoft.com/office/drawing/2014/main" id="{8C376D52-17FC-8BAE-2D52-FF8763DE2CCB}"/>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pc3</a:t>
              </a:r>
            </a:p>
          </p:txBody>
        </p:sp>
        <p:grpSp>
          <p:nvGrpSpPr>
            <p:cNvPr id="37" name="Group 14">
              <a:extLst>
                <a:ext uri="{FF2B5EF4-FFF2-40B4-BE49-F238E27FC236}">
                  <a16:creationId xmlns:a16="http://schemas.microsoft.com/office/drawing/2014/main" id="{78A86064-55E2-6D23-54BD-70708F5232B2}"/>
                </a:ext>
              </a:extLst>
            </p:cNvPr>
            <p:cNvGrpSpPr/>
            <p:nvPr/>
          </p:nvGrpSpPr>
          <p:grpSpPr>
            <a:xfrm>
              <a:off x="10920536" y="2466851"/>
              <a:ext cx="581348" cy="126235"/>
              <a:chOff x="8092857" y="2115830"/>
              <a:chExt cx="581348" cy="126235"/>
            </a:xfrm>
          </p:grpSpPr>
          <p:sp>
            <p:nvSpPr>
              <p:cNvPr id="38" name="Rectangle 15">
                <a:extLst>
                  <a:ext uri="{FF2B5EF4-FFF2-40B4-BE49-F238E27FC236}">
                    <a16:creationId xmlns:a16="http://schemas.microsoft.com/office/drawing/2014/main" id="{3FEFC369-3DBA-C5F0-D3F3-553245D96F74}"/>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6">
                <a:extLst>
                  <a:ext uri="{FF2B5EF4-FFF2-40B4-BE49-F238E27FC236}">
                    <a16:creationId xmlns:a16="http://schemas.microsoft.com/office/drawing/2014/main" id="{93003C03-B723-E9D9-8A10-1ECB84F952DC}"/>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40" name="Rectangle 17">
                <a:extLst>
                  <a:ext uri="{FF2B5EF4-FFF2-40B4-BE49-F238E27FC236}">
                    <a16:creationId xmlns:a16="http://schemas.microsoft.com/office/drawing/2014/main" id="{C83ABAFF-84E0-C8F6-A466-A46C8D2D624C}"/>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1509" name="Rectangle 2">
            <a:extLst>
              <a:ext uri="{FF2B5EF4-FFF2-40B4-BE49-F238E27FC236}">
                <a16:creationId xmlns:a16="http://schemas.microsoft.com/office/drawing/2014/main" id="{4046B8FA-0E52-D5AF-3829-CB9D3C3F441B}"/>
              </a:ext>
            </a:extLst>
          </p:cNvPr>
          <p:cNvSpPr>
            <a:spLocks noGrp="1" noChangeArrowheads="1"/>
          </p:cNvSpPr>
          <p:nvPr>
            <p:ph type="title"/>
          </p:nvPr>
        </p:nvSpPr>
        <p:spPr/>
        <p:txBody>
          <a:bodyPr/>
          <a:lstStyle/>
          <a:p>
            <a:pPr eaLnBrk="1" hangingPunct="1"/>
            <a:r>
              <a:rPr lang="it-IT" altLang="it-IT" err="1"/>
              <a:t>inspecting</a:t>
            </a:r>
            <a:r>
              <a:rPr lang="it-IT" altLang="it-IT"/>
              <a:t> the </a:t>
            </a:r>
            <a:r>
              <a:rPr lang="it-IT" altLang="it-IT" err="1"/>
              <a:t>arp</a:t>
            </a:r>
            <a:r>
              <a:rPr lang="it-IT" altLang="it-IT"/>
              <a:t> cache </a:t>
            </a:r>
            <a:endParaRPr lang="en-US" altLang="it-IT" sz="4000"/>
          </a:p>
        </p:txBody>
      </p:sp>
      <p:sp>
        <p:nvSpPr>
          <p:cNvPr id="32" name="Segnaposto data 2">
            <a:extLst>
              <a:ext uri="{FF2B5EF4-FFF2-40B4-BE49-F238E27FC236}">
                <a16:creationId xmlns:a16="http://schemas.microsoft.com/office/drawing/2014/main" id="{2568F9D9-C26C-036B-8B59-4EA3B0ED712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3" name="Segnaposto piè di pagina 3">
            <a:extLst>
              <a:ext uri="{FF2B5EF4-FFF2-40B4-BE49-F238E27FC236}">
                <a16:creationId xmlns:a16="http://schemas.microsoft.com/office/drawing/2014/main" id="{19950810-BFF4-5D47-49E7-8BF3F3389BE1}"/>
              </a:ext>
            </a:extLst>
          </p:cNvPr>
          <p:cNvSpPr>
            <a:spLocks noGrp="1"/>
          </p:cNvSpPr>
          <p:nvPr>
            <p:ph type="ftr" sz="quarter" idx="11"/>
          </p:nvPr>
        </p:nvSpPr>
        <p:spPr/>
        <p:txBody>
          <a:bodyPr/>
          <a:lstStyle/>
          <a:p>
            <a:pPr>
              <a:defRPr/>
            </a:pPr>
            <a:r>
              <a:rPr lang="it-IT" altLang="it-IT" dirty="0"/>
              <a:t>kathara – [ lab: basic-ipv4 ]</a:t>
            </a:r>
          </a:p>
        </p:txBody>
      </p:sp>
      <p:sp>
        <p:nvSpPr>
          <p:cNvPr id="21508" name="Rectangle 64">
            <a:extLst>
              <a:ext uri="{FF2B5EF4-FFF2-40B4-BE49-F238E27FC236}">
                <a16:creationId xmlns:a16="http://schemas.microsoft.com/office/drawing/2014/main" id="{C8B20AD0-A020-05A5-53F1-FD9B6927DA90}"/>
              </a:ext>
            </a:extLst>
          </p:cNvPr>
          <p:cNvSpPr>
            <a:spLocks noChangeArrowheads="1"/>
          </p:cNvSpPr>
          <p:nvPr/>
        </p:nvSpPr>
        <p:spPr bwMode="auto">
          <a:xfrm>
            <a:off x="4800600" y="6434123"/>
            <a:ext cx="181822" cy="37151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1800">
              <a:latin typeface="Arial" panose="020B0604020202020204" pitchFamily="34" charset="0"/>
            </a:endParaRPr>
          </a:p>
        </p:txBody>
      </p:sp>
      <p:sp>
        <p:nvSpPr>
          <p:cNvPr id="21511" name="AutoShape 61">
            <a:extLst>
              <a:ext uri="{FF2B5EF4-FFF2-40B4-BE49-F238E27FC236}">
                <a16:creationId xmlns:a16="http://schemas.microsoft.com/office/drawing/2014/main" id="{3917D189-C5A3-1612-F28D-AA4F0747ABB6}"/>
              </a:ext>
            </a:extLst>
          </p:cNvPr>
          <p:cNvSpPr>
            <a:spLocks noChangeArrowheads="1"/>
          </p:cNvSpPr>
          <p:nvPr/>
        </p:nvSpPr>
        <p:spPr bwMode="auto">
          <a:xfrm>
            <a:off x="2462418" y="1086831"/>
            <a:ext cx="2736850" cy="792162"/>
          </a:xfrm>
          <a:prstGeom prst="wedgeRoundRectCallout">
            <a:avLst>
              <a:gd name="adj1" fmla="val 3269"/>
              <a:gd name="adj2" fmla="val 75124"/>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the </a:t>
            </a:r>
            <a:r>
              <a:rPr lang="it-IT" altLang="it-IT" sz="2000" err="1"/>
              <a:t>arp</a:t>
            </a:r>
            <a:r>
              <a:rPr lang="it-IT" altLang="it-IT" sz="2000"/>
              <a:t> cache </a:t>
            </a:r>
            <a:r>
              <a:rPr lang="it-IT" altLang="it-IT" sz="2000" err="1"/>
              <a:t>is</a:t>
            </a:r>
            <a:r>
              <a:rPr lang="it-IT" altLang="it-IT" sz="2000"/>
              <a:t> </a:t>
            </a:r>
            <a:r>
              <a:rPr lang="it-IT" altLang="it-IT" sz="2000" err="1"/>
              <a:t>initially</a:t>
            </a:r>
            <a:r>
              <a:rPr lang="it-IT" altLang="it-IT" sz="2000"/>
              <a:t> </a:t>
            </a:r>
            <a:r>
              <a:rPr lang="it-IT" altLang="it-IT" sz="2000" err="1"/>
              <a:t>empty</a:t>
            </a:r>
            <a:endParaRPr lang="it-IT" altLang="it-IT" sz="2000"/>
          </a:p>
        </p:txBody>
      </p:sp>
      <p:sp>
        <p:nvSpPr>
          <p:cNvPr id="21512" name="AutoShape 62">
            <a:extLst>
              <a:ext uri="{FF2B5EF4-FFF2-40B4-BE49-F238E27FC236}">
                <a16:creationId xmlns:a16="http://schemas.microsoft.com/office/drawing/2014/main" id="{8397666E-9CCB-85C1-9120-A6E697A571BE}"/>
              </a:ext>
            </a:extLst>
          </p:cNvPr>
          <p:cNvSpPr>
            <a:spLocks noChangeArrowheads="1"/>
          </p:cNvSpPr>
          <p:nvPr/>
        </p:nvSpPr>
        <p:spPr bwMode="auto">
          <a:xfrm>
            <a:off x="7855634" y="1183474"/>
            <a:ext cx="2736850" cy="1152525"/>
          </a:xfrm>
          <a:prstGeom prst="wedgeRoundRectCallout">
            <a:avLst>
              <a:gd name="adj1" fmla="val -146347"/>
              <a:gd name="adj2" fmla="val 54269"/>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sending</a:t>
            </a:r>
            <a:r>
              <a:rPr lang="it-IT" altLang="it-IT" sz="2000"/>
              <a:t> </a:t>
            </a:r>
            <a:r>
              <a:rPr lang="it-IT" altLang="it-IT" sz="2000" err="1"/>
              <a:t>packets</a:t>
            </a:r>
            <a:r>
              <a:rPr lang="it-IT" altLang="it-IT" sz="2000"/>
              <a:t> to 200.1.1.7 </a:t>
            </a:r>
            <a:r>
              <a:rPr lang="it-IT" altLang="it-IT" sz="2000" err="1"/>
              <a:t>requires</a:t>
            </a:r>
            <a:r>
              <a:rPr lang="it-IT" altLang="it-IT" sz="2000"/>
              <a:t> </a:t>
            </a:r>
            <a:r>
              <a:rPr lang="it-IT" altLang="it-IT" sz="2000" err="1"/>
              <a:t>address</a:t>
            </a:r>
            <a:r>
              <a:rPr lang="it-IT" altLang="it-IT" sz="2000"/>
              <a:t> </a:t>
            </a:r>
            <a:r>
              <a:rPr lang="it-IT" altLang="it-IT" sz="2000" err="1"/>
              <a:t>resolution</a:t>
            </a:r>
            <a:endParaRPr lang="it-IT" altLang="it-IT" sz="2000"/>
          </a:p>
        </p:txBody>
      </p:sp>
      <p:sp>
        <p:nvSpPr>
          <p:cNvPr id="21513" name="AutoShape 63">
            <a:extLst>
              <a:ext uri="{FF2B5EF4-FFF2-40B4-BE49-F238E27FC236}">
                <a16:creationId xmlns:a16="http://schemas.microsoft.com/office/drawing/2014/main" id="{D874C790-93D7-A7F1-2B57-D471217DD39D}"/>
              </a:ext>
            </a:extLst>
          </p:cNvPr>
          <p:cNvSpPr>
            <a:spLocks noChangeArrowheads="1"/>
          </p:cNvSpPr>
          <p:nvPr/>
        </p:nvSpPr>
        <p:spPr bwMode="auto">
          <a:xfrm>
            <a:off x="2999656" y="5228659"/>
            <a:ext cx="3456384" cy="936646"/>
          </a:xfrm>
          <a:prstGeom prst="wedgeRoundRectCallout">
            <a:avLst>
              <a:gd name="adj1" fmla="val -80244"/>
              <a:gd name="adj2" fmla="val -74000"/>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address</a:t>
            </a:r>
            <a:r>
              <a:rPr lang="it-IT" altLang="it-IT" sz="2000"/>
              <a:t> </a:t>
            </a:r>
            <a:r>
              <a:rPr lang="it-IT" altLang="it-IT" sz="2000" err="1"/>
              <a:t>resolution</a:t>
            </a:r>
            <a:r>
              <a:rPr lang="it-IT" altLang="it-IT" sz="2000"/>
              <a:t> </a:t>
            </a:r>
            <a:r>
              <a:rPr lang="it-IT" altLang="it-IT" sz="2000" err="1"/>
              <a:t>results</a:t>
            </a:r>
            <a:r>
              <a:rPr lang="it-IT" altLang="it-IT" sz="2000"/>
              <a:t> are </a:t>
            </a:r>
            <a:r>
              <a:rPr lang="it-IT" altLang="it-IT" sz="2000" err="1"/>
              <a:t>stored</a:t>
            </a:r>
            <a:r>
              <a:rPr lang="it-IT" altLang="it-IT" sz="2000"/>
              <a:t> in the </a:t>
            </a:r>
            <a:r>
              <a:rPr lang="it-IT" altLang="it-IT" sz="2000" err="1"/>
              <a:t>arp</a:t>
            </a:r>
            <a:r>
              <a:rPr lang="it-IT" altLang="it-IT" sz="2000"/>
              <a:t> cache</a:t>
            </a:r>
          </a:p>
        </p:txBody>
      </p:sp>
    </p:spTree>
    <p:extLst>
      <p:ext uri="{BB962C8B-B14F-4D97-AF65-F5344CB8AC3E}">
        <p14:creationId xmlns:p14="http://schemas.microsoft.com/office/powerpoint/2010/main" val="3147716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87">
            <a:extLst>
              <a:ext uri="{FF2B5EF4-FFF2-40B4-BE49-F238E27FC236}">
                <a16:creationId xmlns:a16="http://schemas.microsoft.com/office/drawing/2014/main" id="{08668AA1-B6A7-0814-0315-E5B0A758199B}"/>
              </a:ext>
            </a:extLst>
          </p:cNvPr>
          <p:cNvSpPr>
            <a:spLocks noGrp="1" noChangeArrowheads="1"/>
          </p:cNvSpPr>
          <p:nvPr>
            <p:ph type="title"/>
          </p:nvPr>
        </p:nvSpPr>
        <p:spPr/>
        <p:txBody>
          <a:bodyPr/>
          <a:lstStyle/>
          <a:p>
            <a:pPr eaLnBrk="1" hangingPunct="1"/>
            <a:r>
              <a:rPr lang="it-IT" altLang="it-IT" err="1"/>
              <a:t>inspecting</a:t>
            </a:r>
            <a:r>
              <a:rPr lang="it-IT" altLang="it-IT"/>
              <a:t> the </a:t>
            </a:r>
            <a:r>
              <a:rPr lang="it-IT" altLang="it-IT" err="1"/>
              <a:t>arp</a:t>
            </a:r>
            <a:r>
              <a:rPr lang="it-IT" altLang="it-IT"/>
              <a:t> cache</a:t>
            </a:r>
            <a:endParaRPr lang="en-US" altLang="it-IT" sz="4000"/>
          </a:p>
        </p:txBody>
      </p:sp>
      <p:sp>
        <p:nvSpPr>
          <p:cNvPr id="22533" name="Rectangle 88">
            <a:extLst>
              <a:ext uri="{FF2B5EF4-FFF2-40B4-BE49-F238E27FC236}">
                <a16:creationId xmlns:a16="http://schemas.microsoft.com/office/drawing/2014/main" id="{EA5F2C79-1120-DC38-0452-6FC45791AEAF}"/>
              </a:ext>
            </a:extLst>
          </p:cNvPr>
          <p:cNvSpPr>
            <a:spLocks noGrp="1" noChangeArrowheads="1"/>
          </p:cNvSpPr>
          <p:nvPr>
            <p:ph idx="1"/>
          </p:nvPr>
        </p:nvSpPr>
        <p:spPr/>
        <p:txBody>
          <a:bodyPr/>
          <a:lstStyle/>
          <a:p>
            <a:pPr eaLnBrk="1" hangingPunct="1"/>
            <a:r>
              <a:rPr lang="it-IT" altLang="it-IT"/>
              <a:t>traffic within the same network does not traverse routers</a:t>
            </a:r>
          </a:p>
        </p:txBody>
      </p:sp>
      <p:sp>
        <p:nvSpPr>
          <p:cNvPr id="33" name="Segnaposto data 3">
            <a:extLst>
              <a:ext uri="{FF2B5EF4-FFF2-40B4-BE49-F238E27FC236}">
                <a16:creationId xmlns:a16="http://schemas.microsoft.com/office/drawing/2014/main" id="{0AE5D2D7-6F4C-9E8A-BAB6-3B8E4A12718D}"/>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4" name="Segnaposto piè di pagina 4">
            <a:extLst>
              <a:ext uri="{FF2B5EF4-FFF2-40B4-BE49-F238E27FC236}">
                <a16:creationId xmlns:a16="http://schemas.microsoft.com/office/drawing/2014/main" id="{EC899090-595E-4A53-EC58-F66ED0F18FC8}"/>
              </a:ext>
            </a:extLst>
          </p:cNvPr>
          <p:cNvSpPr>
            <a:spLocks noGrp="1"/>
          </p:cNvSpPr>
          <p:nvPr>
            <p:ph type="ftr" sz="quarter" idx="11"/>
          </p:nvPr>
        </p:nvSpPr>
        <p:spPr/>
        <p:txBody>
          <a:bodyPr/>
          <a:lstStyle/>
          <a:p>
            <a:pPr>
              <a:defRPr/>
            </a:pPr>
            <a:r>
              <a:rPr lang="it-IT" altLang="it-IT" dirty="0"/>
              <a:t>kathara – [ lab: basic-ipv4 ]</a:t>
            </a:r>
          </a:p>
        </p:txBody>
      </p:sp>
      <p:sp>
        <p:nvSpPr>
          <p:cNvPr id="22534" name="Line 45">
            <a:extLst>
              <a:ext uri="{FF2B5EF4-FFF2-40B4-BE49-F238E27FC236}">
                <a16:creationId xmlns:a16="http://schemas.microsoft.com/office/drawing/2014/main" id="{F89E3D0B-6076-1B6B-2376-F69CF3136871}"/>
              </a:ext>
            </a:extLst>
          </p:cNvPr>
          <p:cNvSpPr>
            <a:spLocks noChangeShapeType="1"/>
          </p:cNvSpPr>
          <p:nvPr/>
        </p:nvSpPr>
        <p:spPr bwMode="auto">
          <a:xfrm>
            <a:off x="7469188" y="4632331"/>
            <a:ext cx="0" cy="930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35" name="Line 46">
            <a:extLst>
              <a:ext uri="{FF2B5EF4-FFF2-40B4-BE49-F238E27FC236}">
                <a16:creationId xmlns:a16="http://schemas.microsoft.com/office/drawing/2014/main" id="{EA18842E-3ECC-D268-680D-F52F6D2FEE00}"/>
              </a:ext>
            </a:extLst>
          </p:cNvPr>
          <p:cNvSpPr>
            <a:spLocks noChangeShapeType="1"/>
          </p:cNvSpPr>
          <p:nvPr/>
        </p:nvSpPr>
        <p:spPr bwMode="auto">
          <a:xfrm flipH="1">
            <a:off x="3735390" y="6096000"/>
            <a:ext cx="31242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36" name="Line 48">
            <a:extLst>
              <a:ext uri="{FF2B5EF4-FFF2-40B4-BE49-F238E27FC236}">
                <a16:creationId xmlns:a16="http://schemas.microsoft.com/office/drawing/2014/main" id="{2430BA31-04CD-610A-99CE-34A2CD0137BC}"/>
              </a:ext>
            </a:extLst>
          </p:cNvPr>
          <p:cNvSpPr>
            <a:spLocks noChangeShapeType="1"/>
          </p:cNvSpPr>
          <p:nvPr/>
        </p:nvSpPr>
        <p:spPr bwMode="auto">
          <a:xfrm>
            <a:off x="2973388" y="4632332"/>
            <a:ext cx="0" cy="8540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37" name="Rectangle 49">
            <a:extLst>
              <a:ext uri="{FF2B5EF4-FFF2-40B4-BE49-F238E27FC236}">
                <a16:creationId xmlns:a16="http://schemas.microsoft.com/office/drawing/2014/main" id="{3C6FD482-9D85-458C-8AAD-3A69B522FC31}"/>
              </a:ext>
            </a:extLst>
          </p:cNvPr>
          <p:cNvSpPr>
            <a:spLocks noChangeArrowheads="1"/>
          </p:cNvSpPr>
          <p:nvPr/>
        </p:nvSpPr>
        <p:spPr bwMode="auto">
          <a:xfrm>
            <a:off x="2668595" y="5791200"/>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22538" name="Rectangle 50">
            <a:extLst>
              <a:ext uri="{FF2B5EF4-FFF2-40B4-BE49-F238E27FC236}">
                <a16:creationId xmlns:a16="http://schemas.microsoft.com/office/drawing/2014/main" id="{57B05904-FF14-72C0-C66A-0A253D368D33}"/>
              </a:ext>
            </a:extLst>
          </p:cNvPr>
          <p:cNvSpPr>
            <a:spLocks noChangeArrowheads="1"/>
          </p:cNvSpPr>
          <p:nvPr/>
        </p:nvSpPr>
        <p:spPr bwMode="auto">
          <a:xfrm>
            <a:off x="7165982" y="5791200"/>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pic>
        <p:nvPicPr>
          <p:cNvPr id="22539" name="Picture 51" descr="scheda-su">
            <a:extLst>
              <a:ext uri="{FF2B5EF4-FFF2-40B4-BE49-F238E27FC236}">
                <a16:creationId xmlns:a16="http://schemas.microsoft.com/office/drawing/2014/main" id="{355480D8-970E-35E2-CE34-504D4AD301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0995" y="5308600"/>
            <a:ext cx="331787"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40" name="Picture 52" descr="scheda-su">
            <a:extLst>
              <a:ext uri="{FF2B5EF4-FFF2-40B4-BE49-F238E27FC236}">
                <a16:creationId xmlns:a16="http://schemas.microsoft.com/office/drawing/2014/main" id="{BB619659-D8F0-DD3B-CBA4-9269DAE720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6795" y="5334000"/>
            <a:ext cx="331787"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41" name="Line 53">
            <a:extLst>
              <a:ext uri="{FF2B5EF4-FFF2-40B4-BE49-F238E27FC236}">
                <a16:creationId xmlns:a16="http://schemas.microsoft.com/office/drawing/2014/main" id="{E31BC411-1301-8FAF-AA97-87DF840D3F2C}"/>
              </a:ext>
            </a:extLst>
          </p:cNvPr>
          <p:cNvSpPr>
            <a:spLocks noChangeShapeType="1"/>
          </p:cNvSpPr>
          <p:nvPr/>
        </p:nvSpPr>
        <p:spPr bwMode="auto">
          <a:xfrm flipH="1">
            <a:off x="2212982" y="4632325"/>
            <a:ext cx="1293813"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22542" name="Picture 54" descr="scheda-right">
            <a:extLst>
              <a:ext uri="{FF2B5EF4-FFF2-40B4-BE49-F238E27FC236}">
                <a16:creationId xmlns:a16="http://schemas.microsoft.com/office/drawing/2014/main" id="{0F0256CC-7E98-17CA-ED88-78940D4588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9782" y="5943600"/>
            <a:ext cx="531813"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43" name="Text Box 55">
            <a:extLst>
              <a:ext uri="{FF2B5EF4-FFF2-40B4-BE49-F238E27FC236}">
                <a16:creationId xmlns:a16="http://schemas.microsoft.com/office/drawing/2014/main" id="{44FA3573-50AD-3C48-C12F-BCF3528CB79C}"/>
              </a:ext>
            </a:extLst>
          </p:cNvPr>
          <p:cNvSpPr txBox="1">
            <a:spLocks noChangeArrowheads="1"/>
          </p:cNvSpPr>
          <p:nvPr/>
        </p:nvSpPr>
        <p:spPr bwMode="auto">
          <a:xfrm>
            <a:off x="5792790" y="4327530"/>
            <a:ext cx="45878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C</a:t>
            </a:r>
            <a:endParaRPr lang="it-IT" altLang="it-IT">
              <a:solidFill>
                <a:schemeClr val="accent1"/>
              </a:solidFill>
            </a:endParaRPr>
          </a:p>
        </p:txBody>
      </p:sp>
      <p:sp>
        <p:nvSpPr>
          <p:cNvPr id="22544" name="Line 56">
            <a:extLst>
              <a:ext uri="{FF2B5EF4-FFF2-40B4-BE49-F238E27FC236}">
                <a16:creationId xmlns:a16="http://schemas.microsoft.com/office/drawing/2014/main" id="{665037DD-FB7D-6628-8E29-4B6F15E483C8}"/>
              </a:ext>
            </a:extLst>
          </p:cNvPr>
          <p:cNvSpPr>
            <a:spLocks noChangeShapeType="1"/>
          </p:cNvSpPr>
          <p:nvPr/>
        </p:nvSpPr>
        <p:spPr bwMode="auto">
          <a:xfrm flipH="1">
            <a:off x="6402395" y="4632325"/>
            <a:ext cx="2820987"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22545" name="Picture 58" descr="scheda">
            <a:extLst>
              <a:ext uri="{FF2B5EF4-FFF2-40B4-BE49-F238E27FC236}">
                <a16:creationId xmlns:a16="http://schemas.microsoft.com/office/drawing/2014/main" id="{A2BE5BF7-1C15-EE5E-C59C-460D10B732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7194" y="5959476"/>
            <a:ext cx="534987"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46" name="Rectangle 59">
            <a:extLst>
              <a:ext uri="{FF2B5EF4-FFF2-40B4-BE49-F238E27FC236}">
                <a16:creationId xmlns:a16="http://schemas.microsoft.com/office/drawing/2014/main" id="{054BFF05-0496-E012-1386-249A1389D3CF}"/>
              </a:ext>
            </a:extLst>
          </p:cNvPr>
          <p:cNvSpPr>
            <a:spLocks noChangeArrowheads="1"/>
          </p:cNvSpPr>
          <p:nvPr/>
        </p:nvSpPr>
        <p:spPr bwMode="auto">
          <a:xfrm>
            <a:off x="2289176" y="2765425"/>
            <a:ext cx="673100"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22547" name="Rectangle 60">
            <a:extLst>
              <a:ext uri="{FF2B5EF4-FFF2-40B4-BE49-F238E27FC236}">
                <a16:creationId xmlns:a16="http://schemas.microsoft.com/office/drawing/2014/main" id="{91CB1EE7-36EF-F890-1ED6-45A36DB92142}"/>
              </a:ext>
            </a:extLst>
          </p:cNvPr>
          <p:cNvSpPr>
            <a:spLocks noChangeArrowheads="1"/>
          </p:cNvSpPr>
          <p:nvPr/>
        </p:nvSpPr>
        <p:spPr bwMode="auto">
          <a:xfrm>
            <a:off x="6554794" y="2803527"/>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pic>
        <p:nvPicPr>
          <p:cNvPr id="22548" name="Picture 61" descr="scheda-giu">
            <a:extLst>
              <a:ext uri="{FF2B5EF4-FFF2-40B4-BE49-F238E27FC236}">
                <a16:creationId xmlns:a16="http://schemas.microsoft.com/office/drawing/2014/main" id="{4AAB0C6D-B4DA-7712-E564-39E1D690DB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07195" y="3311525"/>
            <a:ext cx="331787"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49" name="Picture 62" descr="scheda-giu">
            <a:extLst>
              <a:ext uri="{FF2B5EF4-FFF2-40B4-BE49-F238E27FC236}">
                <a16:creationId xmlns:a16="http://schemas.microsoft.com/office/drawing/2014/main" id="{12A3F539-18F8-0840-4091-85F0A6BE0C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39995" y="3311525"/>
            <a:ext cx="331787"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50" name="Line 63">
            <a:extLst>
              <a:ext uri="{FF2B5EF4-FFF2-40B4-BE49-F238E27FC236}">
                <a16:creationId xmlns:a16="http://schemas.microsoft.com/office/drawing/2014/main" id="{8A523502-E3CA-2CBF-9B6A-B8BE8385BC4F}"/>
              </a:ext>
            </a:extLst>
          </p:cNvPr>
          <p:cNvSpPr>
            <a:spLocks noChangeShapeType="1"/>
          </p:cNvSpPr>
          <p:nvPr/>
        </p:nvSpPr>
        <p:spPr bwMode="auto">
          <a:xfrm>
            <a:off x="2592388" y="387032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51" name="Line 64">
            <a:extLst>
              <a:ext uri="{FF2B5EF4-FFF2-40B4-BE49-F238E27FC236}">
                <a16:creationId xmlns:a16="http://schemas.microsoft.com/office/drawing/2014/main" id="{22143C49-A487-C4C5-7479-D69D4E675C7E}"/>
              </a:ext>
            </a:extLst>
          </p:cNvPr>
          <p:cNvSpPr>
            <a:spLocks noChangeShapeType="1"/>
          </p:cNvSpPr>
          <p:nvPr/>
        </p:nvSpPr>
        <p:spPr bwMode="auto">
          <a:xfrm>
            <a:off x="6859588" y="387032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52" name="Text Box 66">
            <a:extLst>
              <a:ext uri="{FF2B5EF4-FFF2-40B4-BE49-F238E27FC236}">
                <a16:creationId xmlns:a16="http://schemas.microsoft.com/office/drawing/2014/main" id="{A3B0FA2B-582C-D603-FB1B-A088B07BFC11}"/>
              </a:ext>
            </a:extLst>
          </p:cNvPr>
          <p:cNvSpPr txBox="1">
            <a:spLocks noChangeArrowheads="1"/>
          </p:cNvSpPr>
          <p:nvPr/>
        </p:nvSpPr>
        <p:spPr bwMode="auto">
          <a:xfrm>
            <a:off x="6007107" y="3489328"/>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2553" name="Text Box 70">
            <a:extLst>
              <a:ext uri="{FF2B5EF4-FFF2-40B4-BE49-F238E27FC236}">
                <a16:creationId xmlns:a16="http://schemas.microsoft.com/office/drawing/2014/main" id="{7E70DBE9-8322-584B-D7AE-3A3B1D020CA5}"/>
              </a:ext>
            </a:extLst>
          </p:cNvPr>
          <p:cNvSpPr txBox="1">
            <a:spLocks noChangeArrowheads="1"/>
          </p:cNvSpPr>
          <p:nvPr/>
        </p:nvSpPr>
        <p:spPr bwMode="auto">
          <a:xfrm>
            <a:off x="7697795" y="537845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2554" name="Text Box 72">
            <a:extLst>
              <a:ext uri="{FF2B5EF4-FFF2-40B4-BE49-F238E27FC236}">
                <a16:creationId xmlns:a16="http://schemas.microsoft.com/office/drawing/2014/main" id="{D687483D-C1F3-4ACA-82B1-9AFBC879C39E}"/>
              </a:ext>
            </a:extLst>
          </p:cNvPr>
          <p:cNvSpPr txBox="1">
            <a:spLocks noChangeArrowheads="1"/>
          </p:cNvSpPr>
          <p:nvPr/>
        </p:nvSpPr>
        <p:spPr bwMode="auto">
          <a:xfrm>
            <a:off x="7727060" y="4751389"/>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200.1.1.0/24</a:t>
            </a:r>
          </a:p>
        </p:txBody>
      </p:sp>
      <p:sp>
        <p:nvSpPr>
          <p:cNvPr id="22555" name="Text Box 75">
            <a:extLst>
              <a:ext uri="{FF2B5EF4-FFF2-40B4-BE49-F238E27FC236}">
                <a16:creationId xmlns:a16="http://schemas.microsoft.com/office/drawing/2014/main" id="{6ED1498D-6135-C402-0FDA-7CDCFFE37A1E}"/>
              </a:ext>
            </a:extLst>
          </p:cNvPr>
          <p:cNvSpPr txBox="1">
            <a:spLocks noChangeArrowheads="1"/>
          </p:cNvSpPr>
          <p:nvPr/>
        </p:nvSpPr>
        <p:spPr bwMode="auto">
          <a:xfrm>
            <a:off x="5542151" y="3500438"/>
            <a:ext cx="394916"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.7</a:t>
            </a:r>
          </a:p>
        </p:txBody>
      </p:sp>
      <p:sp>
        <p:nvSpPr>
          <p:cNvPr id="22556" name="Text Box 76">
            <a:extLst>
              <a:ext uri="{FF2B5EF4-FFF2-40B4-BE49-F238E27FC236}">
                <a16:creationId xmlns:a16="http://schemas.microsoft.com/office/drawing/2014/main" id="{3E0D7FE5-E76A-245D-9DEC-AAD05A87C936}"/>
              </a:ext>
            </a:extLst>
          </p:cNvPr>
          <p:cNvSpPr txBox="1">
            <a:spLocks noChangeArrowheads="1"/>
          </p:cNvSpPr>
          <p:nvPr/>
        </p:nvSpPr>
        <p:spPr bwMode="auto">
          <a:xfrm>
            <a:off x="8353710" y="537369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22557" name="Rectangle 80">
            <a:extLst>
              <a:ext uri="{FF2B5EF4-FFF2-40B4-BE49-F238E27FC236}">
                <a16:creationId xmlns:a16="http://schemas.microsoft.com/office/drawing/2014/main" id="{4D57A304-0BB1-5BA2-CAE6-74D4B3F437CB}"/>
              </a:ext>
            </a:extLst>
          </p:cNvPr>
          <p:cNvSpPr>
            <a:spLocks noChangeArrowheads="1"/>
          </p:cNvSpPr>
          <p:nvPr/>
        </p:nvSpPr>
        <p:spPr bwMode="auto">
          <a:xfrm>
            <a:off x="8383595" y="2803527"/>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pic>
        <p:nvPicPr>
          <p:cNvPr id="22558" name="Picture 81" descr="scheda-giu">
            <a:extLst>
              <a:ext uri="{FF2B5EF4-FFF2-40B4-BE49-F238E27FC236}">
                <a16:creationId xmlns:a16="http://schemas.microsoft.com/office/drawing/2014/main" id="{30C0DDE0-500D-A2EF-08FD-099D6A1A020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35995" y="3311525"/>
            <a:ext cx="331787"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59" name="Line 82">
            <a:extLst>
              <a:ext uri="{FF2B5EF4-FFF2-40B4-BE49-F238E27FC236}">
                <a16:creationId xmlns:a16="http://schemas.microsoft.com/office/drawing/2014/main" id="{C60CBA7F-4FD7-6B4F-F818-24BFD60C227C}"/>
              </a:ext>
            </a:extLst>
          </p:cNvPr>
          <p:cNvSpPr>
            <a:spLocks noChangeShapeType="1"/>
          </p:cNvSpPr>
          <p:nvPr/>
        </p:nvSpPr>
        <p:spPr bwMode="auto">
          <a:xfrm>
            <a:off x="8688388" y="387032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2560" name="Text Box 83">
            <a:extLst>
              <a:ext uri="{FF2B5EF4-FFF2-40B4-BE49-F238E27FC236}">
                <a16:creationId xmlns:a16="http://schemas.microsoft.com/office/drawing/2014/main" id="{DD65B7DD-B89A-21B2-7E74-6D126873BF8F}"/>
              </a:ext>
            </a:extLst>
          </p:cNvPr>
          <p:cNvSpPr txBox="1">
            <a:spLocks noChangeArrowheads="1"/>
          </p:cNvSpPr>
          <p:nvPr/>
        </p:nvSpPr>
        <p:spPr bwMode="auto">
          <a:xfrm>
            <a:off x="8916995" y="3489328"/>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2561" name="Text Box 84">
            <a:extLst>
              <a:ext uri="{FF2B5EF4-FFF2-40B4-BE49-F238E27FC236}">
                <a16:creationId xmlns:a16="http://schemas.microsoft.com/office/drawing/2014/main" id="{AC0AD3D9-3021-D54F-F861-AB03619DF74A}"/>
              </a:ext>
            </a:extLst>
          </p:cNvPr>
          <p:cNvSpPr txBox="1">
            <a:spLocks noChangeArrowheads="1"/>
          </p:cNvSpPr>
          <p:nvPr/>
        </p:nvSpPr>
        <p:spPr bwMode="auto">
          <a:xfrm>
            <a:off x="9572910" y="3500438"/>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.3</a:t>
            </a:r>
          </a:p>
        </p:txBody>
      </p:sp>
      <p:sp>
        <p:nvSpPr>
          <p:cNvPr id="22562" name="Freeform 85">
            <a:extLst>
              <a:ext uri="{FF2B5EF4-FFF2-40B4-BE49-F238E27FC236}">
                <a16:creationId xmlns:a16="http://schemas.microsoft.com/office/drawing/2014/main" id="{65E2AA28-8F3B-719E-C4D6-39C5C8B9DF4B}"/>
              </a:ext>
            </a:extLst>
          </p:cNvPr>
          <p:cNvSpPr>
            <a:spLocks/>
          </p:cNvSpPr>
          <p:nvPr/>
        </p:nvSpPr>
        <p:spPr bwMode="auto">
          <a:xfrm>
            <a:off x="6917969" y="4002074"/>
            <a:ext cx="1728282" cy="438175"/>
          </a:xfrm>
          <a:custGeom>
            <a:avLst/>
            <a:gdLst>
              <a:gd name="T0" fmla="*/ 0 w 986"/>
              <a:gd name="T1" fmla="*/ 2147483646 h 352"/>
              <a:gd name="T2" fmla="*/ 2147483646 w 986"/>
              <a:gd name="T3" fmla="*/ 2147483646 h 352"/>
              <a:gd name="T4" fmla="*/ 2147483646 w 986"/>
              <a:gd name="T5" fmla="*/ 2147483646 h 352"/>
              <a:gd name="T6" fmla="*/ 2147483646 w 986"/>
              <a:gd name="T7" fmla="*/ 2147483646 h 352"/>
              <a:gd name="T8" fmla="*/ 2147483646 w 986"/>
              <a:gd name="T9" fmla="*/ 0 h 3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86" h="352">
                <a:moveTo>
                  <a:pt x="0" y="16"/>
                </a:moveTo>
                <a:cubicBezTo>
                  <a:pt x="19" y="61"/>
                  <a:pt x="23" y="231"/>
                  <a:pt x="115" y="287"/>
                </a:cubicBezTo>
                <a:cubicBezTo>
                  <a:pt x="207" y="343"/>
                  <a:pt x="419" y="352"/>
                  <a:pt x="550" y="352"/>
                </a:cubicBezTo>
                <a:cubicBezTo>
                  <a:pt x="681" y="352"/>
                  <a:pt x="831" y="345"/>
                  <a:pt x="904" y="286"/>
                </a:cubicBezTo>
                <a:cubicBezTo>
                  <a:pt x="977" y="227"/>
                  <a:pt x="969" y="60"/>
                  <a:pt x="986" y="0"/>
                </a:cubicBezTo>
              </a:path>
            </a:pathLst>
          </a:custGeom>
          <a:noFill/>
          <a:ln w="50800" cap="flat" cmpd="sng">
            <a:solidFill>
              <a:schemeClr val="accent1"/>
            </a:solidFill>
            <a:prstDash val="solid"/>
            <a:round/>
            <a:headEnd type="triangle" w="lg" len="lg"/>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000" tIns="46800" rIns="90000" bIns="46800" anchor="ctr">
            <a:spAutoFit/>
          </a:bodyPr>
          <a:lstStyle/>
          <a:p>
            <a:endParaRPr lang="it-IT"/>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Rectangle 2">
            <a:extLst>
              <a:ext uri="{FF2B5EF4-FFF2-40B4-BE49-F238E27FC236}">
                <a16:creationId xmlns:a16="http://schemas.microsoft.com/office/drawing/2014/main" id="{86F13087-4F7B-133E-BC6B-E335A9B42223}"/>
              </a:ext>
            </a:extLst>
          </p:cNvPr>
          <p:cNvSpPr>
            <a:spLocks noGrp="1" noChangeArrowheads="1"/>
          </p:cNvSpPr>
          <p:nvPr>
            <p:ph type="title"/>
          </p:nvPr>
        </p:nvSpPr>
        <p:spPr/>
        <p:txBody>
          <a:bodyPr/>
          <a:lstStyle/>
          <a:p>
            <a:pPr eaLnBrk="1" hangingPunct="1"/>
            <a:r>
              <a:rPr lang="it-IT" altLang="it-IT" err="1"/>
              <a:t>inspecting</a:t>
            </a:r>
            <a:r>
              <a:rPr lang="it-IT" altLang="it-IT"/>
              <a:t> the </a:t>
            </a:r>
            <a:r>
              <a:rPr lang="it-IT" altLang="it-IT" err="1"/>
              <a:t>arp</a:t>
            </a:r>
            <a:r>
              <a:rPr lang="it-IT" altLang="it-IT"/>
              <a:t> cache</a:t>
            </a:r>
            <a:endParaRPr lang="en-US" altLang="it-IT" sz="4000"/>
          </a:p>
        </p:txBody>
      </p:sp>
      <p:sp>
        <p:nvSpPr>
          <p:cNvPr id="23557" name="Rectangle 31">
            <a:extLst>
              <a:ext uri="{FF2B5EF4-FFF2-40B4-BE49-F238E27FC236}">
                <a16:creationId xmlns:a16="http://schemas.microsoft.com/office/drawing/2014/main" id="{21F7DE04-AA8C-6DB7-6E16-3B475970A0D8}"/>
              </a:ext>
            </a:extLst>
          </p:cNvPr>
          <p:cNvSpPr>
            <a:spLocks noGrp="1" noChangeArrowheads="1"/>
          </p:cNvSpPr>
          <p:nvPr>
            <p:ph idx="1"/>
          </p:nvPr>
        </p:nvSpPr>
        <p:spPr/>
        <p:txBody>
          <a:bodyPr/>
          <a:lstStyle/>
          <a:p>
            <a:pPr eaLnBrk="1" hangingPunct="1">
              <a:lnSpc>
                <a:spcPct val="90000"/>
              </a:lnSpc>
            </a:pPr>
            <a:r>
              <a:rPr lang="en-US" altLang="it-IT" dirty="0"/>
              <a:t>communications are usually bi-directional</a:t>
            </a:r>
          </a:p>
          <a:p>
            <a:pPr eaLnBrk="1" hangingPunct="1">
              <a:lnSpc>
                <a:spcPct val="90000"/>
              </a:lnSpc>
            </a:pPr>
            <a:r>
              <a:rPr lang="en-US" altLang="it-IT" dirty="0"/>
              <a:t>the receiver of the </a:t>
            </a:r>
            <a:r>
              <a:rPr lang="en-US" altLang="it-IT" dirty="0" err="1"/>
              <a:t>arp</a:t>
            </a:r>
            <a:r>
              <a:rPr lang="en-US" altLang="it-IT" dirty="0"/>
              <a:t> request learns the mac address of the other party, to avoid a new </a:t>
            </a:r>
            <a:r>
              <a:rPr lang="en-US" altLang="it-IT" dirty="0" err="1"/>
              <a:t>arp</a:t>
            </a:r>
            <a:r>
              <a:rPr lang="en-US" altLang="it-IT" dirty="0"/>
              <a:t> in opposite direction (standard behavior, see </a:t>
            </a:r>
            <a:r>
              <a:rPr lang="en-US" altLang="it-IT" dirty="0" err="1"/>
              <a:t>rfc</a:t>
            </a:r>
            <a:r>
              <a:rPr lang="en-US" altLang="it-IT" dirty="0"/>
              <a:t> 826)</a:t>
            </a:r>
            <a:endParaRPr lang="it-IT" altLang="it-IT" dirty="0"/>
          </a:p>
        </p:txBody>
      </p:sp>
      <p:sp>
        <p:nvSpPr>
          <p:cNvPr id="29" name="Segnaposto data 3">
            <a:extLst>
              <a:ext uri="{FF2B5EF4-FFF2-40B4-BE49-F238E27FC236}">
                <a16:creationId xmlns:a16="http://schemas.microsoft.com/office/drawing/2014/main" id="{889A55D1-698B-52AC-4814-45F2A5DDB023}"/>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0" name="Segnaposto piè di pagina 4">
            <a:extLst>
              <a:ext uri="{FF2B5EF4-FFF2-40B4-BE49-F238E27FC236}">
                <a16:creationId xmlns:a16="http://schemas.microsoft.com/office/drawing/2014/main" id="{5DBF62B5-CBB3-DE03-E31B-3661A721CBFC}"/>
              </a:ext>
            </a:extLst>
          </p:cNvPr>
          <p:cNvSpPr>
            <a:spLocks noGrp="1"/>
          </p:cNvSpPr>
          <p:nvPr>
            <p:ph type="ftr" sz="quarter" idx="11"/>
          </p:nvPr>
        </p:nvSpPr>
        <p:spPr/>
        <p:txBody>
          <a:bodyPr/>
          <a:lstStyle/>
          <a:p>
            <a:pPr>
              <a:defRPr/>
            </a:pPr>
            <a:r>
              <a:rPr lang="it-IT" altLang="it-IT" dirty="0"/>
              <a:t>kathara – [ lab: basic-ipv4 ]</a:t>
            </a:r>
          </a:p>
        </p:txBody>
      </p:sp>
      <p:grpSp>
        <p:nvGrpSpPr>
          <p:cNvPr id="31" name="Group 1">
            <a:extLst>
              <a:ext uri="{FF2B5EF4-FFF2-40B4-BE49-F238E27FC236}">
                <a16:creationId xmlns:a16="http://schemas.microsoft.com/office/drawing/2014/main" id="{8FBD7615-7EEF-B921-41E1-3089FDDAA195}"/>
              </a:ext>
            </a:extLst>
          </p:cNvPr>
          <p:cNvGrpSpPr/>
          <p:nvPr/>
        </p:nvGrpSpPr>
        <p:grpSpPr>
          <a:xfrm>
            <a:off x="839416" y="3773892"/>
            <a:ext cx="10216014" cy="1432450"/>
            <a:chOff x="1364266" y="2378845"/>
            <a:chExt cx="10216014" cy="1432450"/>
          </a:xfrm>
        </p:grpSpPr>
        <p:sp>
          <p:nvSpPr>
            <p:cNvPr id="32" name="Rectangle 4">
              <a:extLst>
                <a:ext uri="{FF2B5EF4-FFF2-40B4-BE49-F238E27FC236}">
                  <a16:creationId xmlns:a16="http://schemas.microsoft.com/office/drawing/2014/main" id="{E3F8E6C3-058E-6C57-FEEA-2DE3E7608BA0}"/>
                </a:ext>
              </a:extLst>
            </p:cNvPr>
            <p:cNvSpPr/>
            <p:nvPr/>
          </p:nvSpPr>
          <p:spPr>
            <a:xfrm>
              <a:off x="1364266" y="2668295"/>
              <a:ext cx="10216014" cy="1143000"/>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root@pc2:/#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200.1.1.3                ether   00:00:00:00:00:03   C           eth0</a:t>
              </a:r>
            </a:p>
          </p:txBody>
        </p:sp>
        <p:sp>
          <p:nvSpPr>
            <p:cNvPr id="33" name="Rectangle 5">
              <a:extLst>
                <a:ext uri="{FF2B5EF4-FFF2-40B4-BE49-F238E27FC236}">
                  <a16:creationId xmlns:a16="http://schemas.microsoft.com/office/drawing/2014/main" id="{FF9658A1-A710-2AFE-28D0-83BB8D15CDED}"/>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pc2</a:t>
              </a:r>
            </a:p>
          </p:txBody>
        </p:sp>
        <p:grpSp>
          <p:nvGrpSpPr>
            <p:cNvPr id="34" name="Group 14">
              <a:extLst>
                <a:ext uri="{FF2B5EF4-FFF2-40B4-BE49-F238E27FC236}">
                  <a16:creationId xmlns:a16="http://schemas.microsoft.com/office/drawing/2014/main" id="{808F55D1-74DF-933E-5C02-9405100F2D9D}"/>
                </a:ext>
              </a:extLst>
            </p:cNvPr>
            <p:cNvGrpSpPr/>
            <p:nvPr/>
          </p:nvGrpSpPr>
          <p:grpSpPr>
            <a:xfrm>
              <a:off x="10920536" y="2466851"/>
              <a:ext cx="581348" cy="126235"/>
              <a:chOff x="8092857" y="2115830"/>
              <a:chExt cx="581348" cy="126235"/>
            </a:xfrm>
          </p:grpSpPr>
          <p:sp>
            <p:nvSpPr>
              <p:cNvPr id="35" name="Rectangle 15">
                <a:extLst>
                  <a:ext uri="{FF2B5EF4-FFF2-40B4-BE49-F238E27FC236}">
                    <a16:creationId xmlns:a16="http://schemas.microsoft.com/office/drawing/2014/main" id="{BA8392C4-85A0-5D29-F7F3-FC1015A3DD43}"/>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6" name="Rectangle 16">
                <a:extLst>
                  <a:ext uri="{FF2B5EF4-FFF2-40B4-BE49-F238E27FC236}">
                    <a16:creationId xmlns:a16="http://schemas.microsoft.com/office/drawing/2014/main" id="{F0D77891-A5E5-D828-BBDF-A72B71030984}"/>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37" name="Rectangle 17">
                <a:extLst>
                  <a:ext uri="{FF2B5EF4-FFF2-40B4-BE49-F238E27FC236}">
                    <a16:creationId xmlns:a16="http://schemas.microsoft.com/office/drawing/2014/main" id="{7BFB5869-3BA6-8A10-ECBC-2059DFC61C71}"/>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7" name="Rectangle 2">
            <a:extLst>
              <a:ext uri="{FF2B5EF4-FFF2-40B4-BE49-F238E27FC236}">
                <a16:creationId xmlns:a16="http://schemas.microsoft.com/office/drawing/2014/main" id="{DBD5E7CA-9C58-48AA-323F-707E13B95CD6}"/>
              </a:ext>
            </a:extLst>
          </p:cNvPr>
          <p:cNvSpPr>
            <a:spLocks noGrp="1" noChangeArrowheads="1"/>
          </p:cNvSpPr>
          <p:nvPr>
            <p:ph type="title"/>
          </p:nvPr>
        </p:nvSpPr>
        <p:spPr/>
        <p:txBody>
          <a:bodyPr/>
          <a:lstStyle/>
          <a:p>
            <a:pPr eaLnBrk="1" hangingPunct="1"/>
            <a:r>
              <a:rPr lang="it-IT" altLang="it-IT"/>
              <a:t>content of the lab</a:t>
            </a:r>
            <a:endParaRPr lang="en-US" altLang="it-IT" sz="4000"/>
          </a:p>
        </p:txBody>
      </p:sp>
      <p:sp>
        <p:nvSpPr>
          <p:cNvPr id="8198" name="Rectangle 3">
            <a:extLst>
              <a:ext uri="{FF2B5EF4-FFF2-40B4-BE49-F238E27FC236}">
                <a16:creationId xmlns:a16="http://schemas.microsoft.com/office/drawing/2014/main" id="{DE7CF4D6-80FD-46D2-8790-7B9D18C6C768}"/>
              </a:ext>
            </a:extLst>
          </p:cNvPr>
          <p:cNvSpPr>
            <a:spLocks noGrp="1" noChangeArrowheads="1"/>
          </p:cNvSpPr>
          <p:nvPr>
            <p:ph idx="1"/>
          </p:nvPr>
        </p:nvSpPr>
        <p:spPr/>
        <p:txBody>
          <a:bodyPr>
            <a:normAutofit/>
          </a:bodyPr>
          <a:lstStyle/>
          <a:p>
            <a:pPr eaLnBrk="1" hangingPunct="1">
              <a:lnSpc>
                <a:spcPct val="90000"/>
              </a:lnSpc>
            </a:pPr>
            <a:r>
              <a:rPr lang="en-US" altLang="it-IT" sz="2400"/>
              <a:t>there are two routers, called r1 and r2, and three hosts, called pc1, pc2, and pc3</a:t>
            </a:r>
          </a:p>
          <a:p>
            <a:pPr lvl="1" eaLnBrk="1" hangingPunct="1">
              <a:lnSpc>
                <a:spcPct val="90000"/>
              </a:lnSpc>
            </a:pPr>
            <a:r>
              <a:rPr lang="en-US" altLang="it-IT" sz="2000"/>
              <a:t>they are connected via  three LANs</a:t>
            </a:r>
          </a:p>
          <a:p>
            <a:pPr lvl="1" eaLnBrk="1" hangingPunct="1">
              <a:lnSpc>
                <a:spcPct val="90000"/>
              </a:lnSpc>
            </a:pPr>
            <a:r>
              <a:rPr lang="en-US" altLang="it-IT" sz="2000"/>
              <a:t>we force their MAC addresses to be easily readable</a:t>
            </a:r>
          </a:p>
          <a:p>
            <a:pPr eaLnBrk="1" hangingPunct="1">
              <a:lnSpc>
                <a:spcPct val="90000"/>
              </a:lnSpc>
            </a:pPr>
            <a:r>
              <a:rPr lang="en-US" altLang="it-IT" sz="2400"/>
              <a:t>we will learn how to:</a:t>
            </a:r>
          </a:p>
          <a:p>
            <a:pPr lvl="1" eaLnBrk="1" hangingPunct="1">
              <a:lnSpc>
                <a:spcPct val="90000"/>
              </a:lnSpc>
            </a:pPr>
            <a:r>
              <a:rPr lang="en-US" altLang="it-IT" sz="2000"/>
              <a:t>assign an IPv4 address and a netmask to the interface of a host</a:t>
            </a:r>
          </a:p>
          <a:p>
            <a:pPr lvl="1" eaLnBrk="1" hangingPunct="1">
              <a:lnSpc>
                <a:spcPct val="90000"/>
              </a:lnSpc>
            </a:pPr>
            <a:r>
              <a:rPr lang="en-US" altLang="it-IT" sz="2000"/>
              <a:t>assign a default gateway to the interface of a host</a:t>
            </a:r>
          </a:p>
          <a:p>
            <a:pPr lvl="1" eaLnBrk="1" hangingPunct="1">
              <a:lnSpc>
                <a:spcPct val="90000"/>
              </a:lnSpc>
            </a:pPr>
            <a:r>
              <a:rPr lang="en-US" altLang="it-IT" sz="2000"/>
              <a:t>set the routing table of a router</a:t>
            </a:r>
          </a:p>
          <a:p>
            <a:pPr eaLnBrk="1" hangingPunct="1">
              <a:lnSpc>
                <a:spcPct val="90000"/>
              </a:lnSpc>
            </a:pPr>
            <a:r>
              <a:rPr lang="en-US" altLang="it-IT" sz="2400"/>
              <a:t>we will use the ping  and traceroute commands</a:t>
            </a:r>
          </a:p>
          <a:p>
            <a:pPr eaLnBrk="1" hangingPunct="1">
              <a:lnSpc>
                <a:spcPct val="90000"/>
              </a:lnSpc>
            </a:pPr>
            <a:r>
              <a:rPr lang="en-US" altLang="it-IT" sz="2400"/>
              <a:t>we will observe the behavior of ARP</a:t>
            </a:r>
          </a:p>
          <a:p>
            <a:pPr marL="0" indent="0" eaLnBrk="1" hangingPunct="1">
              <a:lnSpc>
                <a:spcPct val="90000"/>
              </a:lnSpc>
              <a:buNone/>
            </a:pPr>
            <a:endParaRPr lang="en-US" altLang="it-IT" sz="2400"/>
          </a:p>
        </p:txBody>
      </p:sp>
      <p:sp>
        <p:nvSpPr>
          <p:cNvPr id="32" name="Segnaposto data 3">
            <a:extLst>
              <a:ext uri="{FF2B5EF4-FFF2-40B4-BE49-F238E27FC236}">
                <a16:creationId xmlns:a16="http://schemas.microsoft.com/office/drawing/2014/main" id="{2E5D5B4C-22D0-0B2C-A0A5-2C20457B7E43}"/>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3" name="Segnaposto piè di pagina 4">
            <a:extLst>
              <a:ext uri="{FF2B5EF4-FFF2-40B4-BE49-F238E27FC236}">
                <a16:creationId xmlns:a16="http://schemas.microsoft.com/office/drawing/2014/main" id="{50E58F9C-BA66-9FD2-348D-D8125AD8D638}"/>
              </a:ext>
            </a:extLst>
          </p:cNvPr>
          <p:cNvSpPr>
            <a:spLocks noGrp="1"/>
          </p:cNvSpPr>
          <p:nvPr>
            <p:ph type="ftr" sz="quarter" idx="11"/>
          </p:nvPr>
        </p:nvSpPr>
        <p:spPr/>
        <p:txBody>
          <a:bodyPr/>
          <a:lstStyle/>
          <a:p>
            <a:pPr>
              <a:defRPr/>
            </a:pPr>
            <a:r>
              <a:rPr lang="it-IT" altLang="it-IT" dirty="0"/>
              <a:t>kathara – [ lab: basic-ipv4 ]</a:t>
            </a:r>
          </a:p>
        </p:txBody>
      </p:sp>
      <p:sp>
        <p:nvSpPr>
          <p:cNvPr id="8199" name="Rectangle 57">
            <a:extLst>
              <a:ext uri="{FF2B5EF4-FFF2-40B4-BE49-F238E27FC236}">
                <a16:creationId xmlns:a16="http://schemas.microsoft.com/office/drawing/2014/main" id="{97078D1C-067C-00DB-925C-5BF925961B54}"/>
              </a:ext>
            </a:extLst>
          </p:cNvPr>
          <p:cNvSpPr>
            <a:spLocks noChangeArrowheads="1"/>
          </p:cNvSpPr>
          <p:nvPr/>
        </p:nvSpPr>
        <p:spPr bwMode="auto">
          <a:xfrm>
            <a:off x="9332918" y="5"/>
            <a:ext cx="1716087"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lnSpc>
                <a:spcPct val="90000"/>
              </a:lnSpc>
              <a:spcBef>
                <a:spcPct val="0"/>
              </a:spcBef>
              <a:buClrTx/>
              <a:buSzTx/>
              <a:buFontTx/>
              <a:buNone/>
            </a:pPr>
            <a:r>
              <a:rPr lang="en-US" altLang="it-IT" sz="900">
                <a:solidFill>
                  <a:schemeClr val="bg2"/>
                </a:solidFill>
                <a:latin typeface="Arial" panose="020B0604020202020204" pitchFamily="34" charset="0"/>
                <a:cs typeface="Arial" panose="020B0604020202020204" pitchFamily="34" charset="0"/>
              </a:rPr>
              <a:t>© Computer Networks Research Group Roma Tre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pic>
        <p:nvPicPr>
          <p:cNvPr id="9" name="Immagine 8">
            <a:extLst>
              <a:ext uri="{FF2B5EF4-FFF2-40B4-BE49-F238E27FC236}">
                <a16:creationId xmlns:a16="http://schemas.microsoft.com/office/drawing/2014/main" id="{DD2FEF66-2123-08CB-B216-1EDFFDDD2B52}"/>
              </a:ext>
            </a:extLst>
          </p:cNvPr>
          <p:cNvPicPr>
            <a:picLocks noChangeAspect="1"/>
          </p:cNvPicPr>
          <p:nvPr/>
        </p:nvPicPr>
        <p:blipFill>
          <a:blip r:embed="rId2"/>
          <a:stretch>
            <a:fillRect/>
          </a:stretch>
        </p:blipFill>
        <p:spPr>
          <a:xfrm>
            <a:off x="707740" y="1033527"/>
            <a:ext cx="10776520" cy="5418556"/>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pic>
        <p:nvPicPr>
          <p:cNvPr id="9" name="Immagine 8">
            <a:extLst>
              <a:ext uri="{FF2B5EF4-FFF2-40B4-BE49-F238E27FC236}">
                <a16:creationId xmlns:a16="http://schemas.microsoft.com/office/drawing/2014/main" id="{DD2FEF66-2123-08CB-B216-1EDFFDDD2B52}"/>
              </a:ext>
            </a:extLst>
          </p:cNvPr>
          <p:cNvPicPr>
            <a:picLocks noChangeAspect="1"/>
          </p:cNvPicPr>
          <p:nvPr/>
        </p:nvPicPr>
        <p:blipFill>
          <a:blip r:embed="rId2"/>
          <a:stretch>
            <a:fillRect/>
          </a:stretch>
        </p:blipFill>
        <p:spPr>
          <a:xfrm>
            <a:off x="707740" y="1033527"/>
            <a:ext cx="10776520" cy="5418556"/>
          </a:xfrm>
          <a:prstGeom prst="rect">
            <a:avLst/>
          </a:prstGeom>
        </p:spPr>
      </p:pic>
      <p:sp>
        <p:nvSpPr>
          <p:cNvPr id="12" name="AutoShape 62">
            <a:extLst>
              <a:ext uri="{FF2B5EF4-FFF2-40B4-BE49-F238E27FC236}">
                <a16:creationId xmlns:a16="http://schemas.microsoft.com/office/drawing/2014/main" id="{267BC180-45F4-D8D3-6E74-AA9D1B89E8AD}"/>
              </a:ext>
            </a:extLst>
          </p:cNvPr>
          <p:cNvSpPr>
            <a:spLocks noChangeArrowheads="1"/>
          </p:cNvSpPr>
          <p:nvPr/>
        </p:nvSpPr>
        <p:spPr bwMode="auto">
          <a:xfrm>
            <a:off x="8328248" y="405917"/>
            <a:ext cx="2736850" cy="502803"/>
          </a:xfrm>
          <a:prstGeom prst="wedgeRoundRectCallout">
            <a:avLst>
              <a:gd name="adj1" fmla="val -151193"/>
              <a:gd name="adj2" fmla="val 245234"/>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request</a:t>
            </a:r>
            <a:endParaRPr lang="it-IT" altLang="it-IT" sz="2000"/>
          </a:p>
        </p:txBody>
      </p:sp>
    </p:spTree>
    <p:extLst>
      <p:ext uri="{BB962C8B-B14F-4D97-AF65-F5344CB8AC3E}">
        <p14:creationId xmlns:p14="http://schemas.microsoft.com/office/powerpoint/2010/main" val="27247367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pic>
        <p:nvPicPr>
          <p:cNvPr id="9" name="Immagine 8">
            <a:extLst>
              <a:ext uri="{FF2B5EF4-FFF2-40B4-BE49-F238E27FC236}">
                <a16:creationId xmlns:a16="http://schemas.microsoft.com/office/drawing/2014/main" id="{DD2FEF66-2123-08CB-B216-1EDFFDDD2B52}"/>
              </a:ext>
            </a:extLst>
          </p:cNvPr>
          <p:cNvPicPr>
            <a:picLocks noChangeAspect="1"/>
          </p:cNvPicPr>
          <p:nvPr/>
        </p:nvPicPr>
        <p:blipFill>
          <a:blip r:embed="rId2"/>
          <a:stretch>
            <a:fillRect/>
          </a:stretch>
        </p:blipFill>
        <p:spPr>
          <a:xfrm>
            <a:off x="707740" y="1033527"/>
            <a:ext cx="10776520" cy="5418556"/>
          </a:xfrm>
          <a:prstGeom prst="rect">
            <a:avLst/>
          </a:prstGeom>
        </p:spPr>
      </p:pic>
      <p:sp>
        <p:nvSpPr>
          <p:cNvPr id="12" name="AutoShape 62">
            <a:extLst>
              <a:ext uri="{FF2B5EF4-FFF2-40B4-BE49-F238E27FC236}">
                <a16:creationId xmlns:a16="http://schemas.microsoft.com/office/drawing/2014/main" id="{267BC180-45F4-D8D3-6E74-AA9D1B89E8AD}"/>
              </a:ext>
            </a:extLst>
          </p:cNvPr>
          <p:cNvSpPr>
            <a:spLocks noChangeArrowheads="1"/>
          </p:cNvSpPr>
          <p:nvPr/>
        </p:nvSpPr>
        <p:spPr bwMode="auto">
          <a:xfrm>
            <a:off x="8328248" y="405917"/>
            <a:ext cx="2736850" cy="502803"/>
          </a:xfrm>
          <a:prstGeom prst="wedgeRoundRectCallout">
            <a:avLst>
              <a:gd name="adj1" fmla="val -151193"/>
              <a:gd name="adj2" fmla="val 245234"/>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request</a:t>
            </a:r>
            <a:endParaRPr lang="it-IT" altLang="it-IT" sz="2000"/>
          </a:p>
        </p:txBody>
      </p:sp>
      <p:sp>
        <p:nvSpPr>
          <p:cNvPr id="13" name="AutoShape 62">
            <a:extLst>
              <a:ext uri="{FF2B5EF4-FFF2-40B4-BE49-F238E27FC236}">
                <a16:creationId xmlns:a16="http://schemas.microsoft.com/office/drawing/2014/main" id="{51E87B72-3858-8EEA-55B2-89F728C77CFB}"/>
              </a:ext>
            </a:extLst>
          </p:cNvPr>
          <p:cNvSpPr>
            <a:spLocks noChangeArrowheads="1"/>
          </p:cNvSpPr>
          <p:nvPr/>
        </p:nvSpPr>
        <p:spPr bwMode="auto">
          <a:xfrm>
            <a:off x="8256240" y="1198005"/>
            <a:ext cx="2736850" cy="502803"/>
          </a:xfrm>
          <a:prstGeom prst="wedgeRoundRectCallout">
            <a:avLst>
              <a:gd name="adj1" fmla="val -149409"/>
              <a:gd name="adj2" fmla="val 124457"/>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reply</a:t>
            </a:r>
            <a:endParaRPr lang="it-IT" altLang="it-IT" sz="2000"/>
          </a:p>
        </p:txBody>
      </p:sp>
    </p:spTree>
    <p:extLst>
      <p:ext uri="{BB962C8B-B14F-4D97-AF65-F5344CB8AC3E}">
        <p14:creationId xmlns:p14="http://schemas.microsoft.com/office/powerpoint/2010/main" val="41437838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pic>
        <p:nvPicPr>
          <p:cNvPr id="9" name="Immagine 8">
            <a:extLst>
              <a:ext uri="{FF2B5EF4-FFF2-40B4-BE49-F238E27FC236}">
                <a16:creationId xmlns:a16="http://schemas.microsoft.com/office/drawing/2014/main" id="{DD2FEF66-2123-08CB-B216-1EDFFDDD2B52}"/>
              </a:ext>
            </a:extLst>
          </p:cNvPr>
          <p:cNvPicPr>
            <a:picLocks noChangeAspect="1"/>
          </p:cNvPicPr>
          <p:nvPr/>
        </p:nvPicPr>
        <p:blipFill>
          <a:blip r:embed="rId2"/>
          <a:stretch>
            <a:fillRect/>
          </a:stretch>
        </p:blipFill>
        <p:spPr>
          <a:xfrm>
            <a:off x="707740" y="1033527"/>
            <a:ext cx="10776520" cy="5418556"/>
          </a:xfrm>
          <a:prstGeom prst="rect">
            <a:avLst/>
          </a:prstGeom>
        </p:spPr>
      </p:pic>
      <p:sp>
        <p:nvSpPr>
          <p:cNvPr id="12" name="AutoShape 62">
            <a:extLst>
              <a:ext uri="{FF2B5EF4-FFF2-40B4-BE49-F238E27FC236}">
                <a16:creationId xmlns:a16="http://schemas.microsoft.com/office/drawing/2014/main" id="{267BC180-45F4-D8D3-6E74-AA9D1B89E8AD}"/>
              </a:ext>
            </a:extLst>
          </p:cNvPr>
          <p:cNvSpPr>
            <a:spLocks noChangeArrowheads="1"/>
          </p:cNvSpPr>
          <p:nvPr/>
        </p:nvSpPr>
        <p:spPr bwMode="auto">
          <a:xfrm>
            <a:off x="8328248" y="405917"/>
            <a:ext cx="2736850" cy="502803"/>
          </a:xfrm>
          <a:prstGeom prst="wedgeRoundRectCallout">
            <a:avLst>
              <a:gd name="adj1" fmla="val -151193"/>
              <a:gd name="adj2" fmla="val 245234"/>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request</a:t>
            </a:r>
            <a:endParaRPr lang="it-IT" altLang="it-IT" sz="2000"/>
          </a:p>
        </p:txBody>
      </p:sp>
      <p:sp>
        <p:nvSpPr>
          <p:cNvPr id="13" name="AutoShape 62">
            <a:extLst>
              <a:ext uri="{FF2B5EF4-FFF2-40B4-BE49-F238E27FC236}">
                <a16:creationId xmlns:a16="http://schemas.microsoft.com/office/drawing/2014/main" id="{51E87B72-3858-8EEA-55B2-89F728C77CFB}"/>
              </a:ext>
            </a:extLst>
          </p:cNvPr>
          <p:cNvSpPr>
            <a:spLocks noChangeArrowheads="1"/>
          </p:cNvSpPr>
          <p:nvPr/>
        </p:nvSpPr>
        <p:spPr bwMode="auto">
          <a:xfrm>
            <a:off x="8256240" y="1198005"/>
            <a:ext cx="2736850" cy="502803"/>
          </a:xfrm>
          <a:prstGeom prst="wedgeRoundRectCallout">
            <a:avLst>
              <a:gd name="adj1" fmla="val -149409"/>
              <a:gd name="adj2" fmla="val 124457"/>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reply</a:t>
            </a:r>
            <a:endParaRPr lang="it-IT" altLang="it-IT" sz="2000"/>
          </a:p>
        </p:txBody>
      </p:sp>
      <p:sp>
        <p:nvSpPr>
          <p:cNvPr id="14" name="AutoShape 62">
            <a:extLst>
              <a:ext uri="{FF2B5EF4-FFF2-40B4-BE49-F238E27FC236}">
                <a16:creationId xmlns:a16="http://schemas.microsoft.com/office/drawing/2014/main" id="{7CDE518F-CF31-B35A-B48C-C56C7537269C}"/>
              </a:ext>
            </a:extLst>
          </p:cNvPr>
          <p:cNvSpPr>
            <a:spLocks noChangeArrowheads="1"/>
          </p:cNvSpPr>
          <p:nvPr/>
        </p:nvSpPr>
        <p:spPr bwMode="auto">
          <a:xfrm>
            <a:off x="7248128" y="5013176"/>
            <a:ext cx="3744962" cy="1089103"/>
          </a:xfrm>
          <a:prstGeom prst="wedgeRoundRectCallout">
            <a:avLst>
              <a:gd name="adj1" fmla="val -142721"/>
              <a:gd name="adj2" fmla="val -211883"/>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At the end of the </a:t>
            </a:r>
            <a:r>
              <a:rPr lang="it-IT" altLang="it-IT" sz="2000" err="1"/>
              <a:t>ping</a:t>
            </a:r>
            <a:r>
              <a:rPr lang="it-IT" altLang="it-IT" sz="2000"/>
              <a:t> a </a:t>
            </a:r>
            <a:r>
              <a:rPr lang="it-IT" altLang="it-IT" sz="2000" err="1"/>
              <a:t>unicast</a:t>
            </a:r>
            <a:r>
              <a:rPr lang="it-IT" altLang="it-IT" sz="2000"/>
              <a:t> </a:t>
            </a:r>
            <a:r>
              <a:rPr lang="it-IT" altLang="it-IT" sz="2000" err="1"/>
              <a:t>arp</a:t>
            </a:r>
            <a:r>
              <a:rPr lang="it-IT" altLang="it-IT" sz="2000"/>
              <a:t> </a:t>
            </a:r>
            <a:r>
              <a:rPr lang="it-IT" altLang="it-IT" sz="2000" err="1"/>
              <a:t>request</a:t>
            </a:r>
            <a:r>
              <a:rPr lang="it-IT" altLang="it-IT" sz="2000"/>
              <a:t>/</a:t>
            </a:r>
            <a:r>
              <a:rPr lang="it-IT" altLang="it-IT" sz="2000" err="1"/>
              <a:t>reply</a:t>
            </a:r>
            <a:r>
              <a:rPr lang="it-IT" altLang="it-IT" sz="2000"/>
              <a:t> </a:t>
            </a:r>
            <a:r>
              <a:rPr lang="it-IT" altLang="it-IT" sz="2000" err="1"/>
              <a:t>dialogue</a:t>
            </a:r>
            <a:r>
              <a:rPr lang="it-IT" altLang="it-IT" sz="2000"/>
              <a:t> takes place</a:t>
            </a:r>
          </a:p>
        </p:txBody>
      </p:sp>
    </p:spTree>
    <p:extLst>
      <p:ext uri="{BB962C8B-B14F-4D97-AF65-F5344CB8AC3E}">
        <p14:creationId xmlns:p14="http://schemas.microsoft.com/office/powerpoint/2010/main" val="18266833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title"/>
          </p:nvPr>
        </p:nvSpPr>
        <p:spPr/>
        <p:txBody>
          <a:bodyPr/>
          <a:lstStyle/>
          <a:p>
            <a:pPr eaLnBrk="1" hangingPunct="1"/>
            <a:r>
              <a:rPr lang="it-IT" altLang="it-IT" err="1"/>
              <a:t>ping</a:t>
            </a:r>
            <a:r>
              <a:rPr lang="it-IT" altLang="it-IT"/>
              <a:t> from pc2 to pc1 and </a:t>
            </a:r>
            <a:r>
              <a:rPr lang="it-IT" altLang="it-IT" err="1"/>
              <a:t>related</a:t>
            </a:r>
            <a:r>
              <a:rPr lang="it-IT" altLang="it-IT"/>
              <a:t> </a:t>
            </a:r>
            <a:r>
              <a:rPr lang="it-IT" altLang="it-IT" err="1"/>
              <a:t>arp</a:t>
            </a:r>
            <a:r>
              <a:rPr lang="it-IT" altLang="it-IT"/>
              <a:t> </a:t>
            </a:r>
            <a:r>
              <a:rPr lang="it-IT" altLang="it-IT" err="1"/>
              <a:t>behavior</a:t>
            </a:r>
            <a:endParaRPr lang="en-US" altLang="it-IT"/>
          </a:p>
        </p:txBody>
      </p:sp>
      <p:sp>
        <p:nvSpPr>
          <p:cNvPr id="2" name="Subtitle 1">
            <a:extLst>
              <a:ext uri="{FF2B5EF4-FFF2-40B4-BE49-F238E27FC236}">
                <a16:creationId xmlns:a16="http://schemas.microsoft.com/office/drawing/2014/main" id="{23A86F52-28DA-BCC4-A9B4-6261F1C1C102}"/>
              </a:ext>
            </a:extLst>
          </p:cNvPr>
          <p:cNvSpPr>
            <a:spLocks noGrp="1"/>
          </p:cNvSpPr>
          <p:nvPr>
            <p:ph type="subTitle" idx="1"/>
          </p:nvPr>
        </p:nvSpPr>
        <p:spPr/>
        <p:txBody>
          <a:bodyPr/>
          <a:lstStyle/>
          <a:p>
            <a:endParaRPr lang="en-IT"/>
          </a:p>
        </p:txBody>
      </p:sp>
    </p:spTree>
    <p:extLst>
      <p:ext uri="{BB962C8B-B14F-4D97-AF65-F5344CB8AC3E}">
        <p14:creationId xmlns:p14="http://schemas.microsoft.com/office/powerpoint/2010/main" val="1566085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2">
            <a:extLst>
              <a:ext uri="{FF2B5EF4-FFF2-40B4-BE49-F238E27FC236}">
                <a16:creationId xmlns:a16="http://schemas.microsoft.com/office/drawing/2014/main" id="{FB2E0A32-A59E-7612-9251-F9780ACA9F1D}"/>
              </a:ext>
            </a:extLst>
          </p:cNvPr>
          <p:cNvSpPr>
            <a:spLocks noGrp="1" noChangeArrowheads="1"/>
          </p:cNvSpPr>
          <p:nvPr>
            <p:ph type="title"/>
          </p:nvPr>
        </p:nvSpPr>
        <p:spPr/>
        <p:txBody>
          <a:bodyPr/>
          <a:lstStyle/>
          <a:p>
            <a:pPr eaLnBrk="1" hangingPunct="1"/>
            <a:r>
              <a:rPr lang="it-IT" altLang="it-IT" dirty="0"/>
              <a:t>sniff the </a:t>
            </a:r>
            <a:r>
              <a:rPr lang="it-IT" altLang="it-IT" dirty="0" err="1"/>
              <a:t>traffic</a:t>
            </a:r>
            <a:endParaRPr lang="it-IT" altLang="it-IT" dirty="0"/>
          </a:p>
        </p:txBody>
      </p:sp>
      <p:sp>
        <p:nvSpPr>
          <p:cNvPr id="18437" name="Rectangle 10">
            <a:extLst>
              <a:ext uri="{FF2B5EF4-FFF2-40B4-BE49-F238E27FC236}">
                <a16:creationId xmlns:a16="http://schemas.microsoft.com/office/drawing/2014/main" id="{AFF8E2DB-E1FE-B10A-80D1-645659F9A094}"/>
              </a:ext>
            </a:extLst>
          </p:cNvPr>
          <p:cNvSpPr>
            <a:spLocks noGrp="1" noChangeArrowheads="1"/>
          </p:cNvSpPr>
          <p:nvPr>
            <p:ph idx="1"/>
          </p:nvPr>
        </p:nvSpPr>
        <p:spPr/>
        <p:txBody>
          <a:bodyPr>
            <a:noAutofit/>
          </a:bodyPr>
          <a:lstStyle/>
          <a:p>
            <a:pPr eaLnBrk="1" hangingPunct="1"/>
            <a:r>
              <a:rPr lang="it-IT" altLang="it-IT" sz="2800" dirty="0" err="1"/>
              <a:t>connect</a:t>
            </a:r>
            <a:r>
              <a:rPr lang="it-IT" altLang="it-IT" sz="2800" dirty="0"/>
              <a:t> the </a:t>
            </a:r>
            <a:r>
              <a:rPr lang="it-IT" altLang="it-IT" sz="2800" dirty="0" err="1"/>
              <a:t>wireshark</a:t>
            </a:r>
            <a:r>
              <a:rPr lang="it-IT" altLang="it-IT" sz="2800" dirty="0"/>
              <a:t> device to </a:t>
            </a:r>
            <a:r>
              <a:rPr lang="it-IT" altLang="it-IT" sz="2800" dirty="0" err="1"/>
              <a:t>collision</a:t>
            </a:r>
            <a:r>
              <a:rPr lang="it-IT" altLang="it-IT" sz="2800" dirty="0"/>
              <a:t> domain B</a:t>
            </a:r>
          </a:p>
          <a:p>
            <a:pPr eaLnBrk="1" hangingPunct="1"/>
            <a:endParaRPr lang="it-IT" altLang="it-IT" sz="2800" dirty="0"/>
          </a:p>
          <a:p>
            <a:pPr eaLnBrk="1" hangingPunct="1"/>
            <a:endParaRPr lang="it-IT" altLang="it-IT" sz="2800" dirty="0"/>
          </a:p>
          <a:p>
            <a:pPr eaLnBrk="1" hangingPunct="1"/>
            <a:endParaRPr lang="it-IT" altLang="it-IT" sz="2800" dirty="0"/>
          </a:p>
          <a:p>
            <a:pPr eaLnBrk="1" hangingPunct="1"/>
            <a:endParaRPr lang="it-IT" altLang="it-IT" sz="2800" dirty="0"/>
          </a:p>
          <a:p>
            <a:pPr eaLnBrk="1" hangingPunct="1"/>
            <a:r>
              <a:rPr lang="it-IT" altLang="it-IT" sz="2800" dirty="0"/>
              <a:t>open </a:t>
            </a:r>
            <a:r>
              <a:rPr lang="it-IT" altLang="it-IT" sz="2800" dirty="0" err="1"/>
              <a:t>any</a:t>
            </a:r>
            <a:r>
              <a:rPr lang="it-IT" altLang="it-IT" sz="2800" dirty="0"/>
              <a:t> browser on the </a:t>
            </a:r>
            <a:r>
              <a:rPr lang="it-IT" altLang="it-IT" sz="2800" dirty="0" err="1"/>
              <a:t>host</a:t>
            </a:r>
            <a:r>
              <a:rPr lang="it-IT" altLang="it-IT" sz="2800" dirty="0"/>
              <a:t> machine </a:t>
            </a:r>
          </a:p>
          <a:p>
            <a:pPr lvl="1"/>
            <a:r>
              <a:rPr lang="it-IT" altLang="it-IT" sz="2400" dirty="0"/>
              <a:t>on </a:t>
            </a:r>
            <a:r>
              <a:rPr lang="it-IT" altLang="it-IT" sz="2400" b="1" dirty="0"/>
              <a:t>localhost:3000 </a:t>
            </a:r>
          </a:p>
          <a:p>
            <a:pPr lvl="1"/>
            <a:r>
              <a:rPr lang="it-IT" altLang="it-IT" sz="2400" dirty="0"/>
              <a:t>sniff eth2</a:t>
            </a:r>
          </a:p>
        </p:txBody>
      </p:sp>
      <p:sp>
        <p:nvSpPr>
          <p:cNvPr id="35" name="Segnaposto data 3">
            <a:extLst>
              <a:ext uri="{FF2B5EF4-FFF2-40B4-BE49-F238E27FC236}">
                <a16:creationId xmlns:a16="http://schemas.microsoft.com/office/drawing/2014/main" id="{7B1F9DF1-1F0D-8325-DDE9-67D58F707DB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AE3C7413-D9D4-2179-C5E9-5224B2E2C498}"/>
              </a:ext>
            </a:extLst>
          </p:cNvPr>
          <p:cNvSpPr>
            <a:spLocks noGrp="1"/>
          </p:cNvSpPr>
          <p:nvPr>
            <p:ph type="ftr" sz="quarter" idx="11"/>
          </p:nvPr>
        </p:nvSpPr>
        <p:spPr/>
        <p:txBody>
          <a:bodyPr/>
          <a:lstStyle/>
          <a:p>
            <a:pPr>
              <a:defRPr/>
            </a:pPr>
            <a:r>
              <a:rPr lang="it-IT" altLang="it-IT" dirty="0"/>
              <a:t>kathara – [ lab: basic-ipv4 ]</a:t>
            </a:r>
          </a:p>
        </p:txBody>
      </p:sp>
      <p:grpSp>
        <p:nvGrpSpPr>
          <p:cNvPr id="31" name="Group 1">
            <a:extLst>
              <a:ext uri="{FF2B5EF4-FFF2-40B4-BE49-F238E27FC236}">
                <a16:creationId xmlns:a16="http://schemas.microsoft.com/office/drawing/2014/main" id="{67286795-F9BA-935F-0E5F-3744B5411972}"/>
              </a:ext>
            </a:extLst>
          </p:cNvPr>
          <p:cNvGrpSpPr/>
          <p:nvPr/>
        </p:nvGrpSpPr>
        <p:grpSpPr>
          <a:xfrm>
            <a:off x="609600" y="2191793"/>
            <a:ext cx="10972800" cy="1237207"/>
            <a:chOff x="607480" y="2378845"/>
            <a:chExt cx="10972800" cy="1237207"/>
          </a:xfrm>
        </p:grpSpPr>
        <p:sp>
          <p:nvSpPr>
            <p:cNvPr id="32" name="Rectangle 4">
              <a:extLst>
                <a:ext uri="{FF2B5EF4-FFF2-40B4-BE49-F238E27FC236}">
                  <a16:creationId xmlns:a16="http://schemas.microsoft.com/office/drawing/2014/main" id="{EC13EA54-B75A-3AAE-2DC5-04F2EE76EA14}"/>
                </a:ext>
              </a:extLst>
            </p:cNvPr>
            <p:cNvSpPr/>
            <p:nvPr/>
          </p:nvSpPr>
          <p:spPr>
            <a:xfrm>
              <a:off x="607480" y="2668294"/>
              <a:ext cx="10972799" cy="947758"/>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algn="just" eaLnBrk="1" hangingPunct="1"/>
              <a:r>
                <a:rPr lang="en-US" altLang="it-IT" dirty="0" err="1">
                  <a:solidFill>
                    <a:schemeClr val="bg2">
                      <a:lumMod val="60000"/>
                      <a:lumOff val="40000"/>
                    </a:schemeClr>
                  </a:solidFill>
                  <a:latin typeface="Lucida Console" panose="020B0609040504020204" pitchFamily="49" charset="0"/>
                </a:rPr>
                <a:t>user@localhost</a:t>
              </a:r>
              <a:r>
                <a:rPr lang="en-US" altLang="it-IT" dirty="0">
                  <a:solidFill>
                    <a:schemeClr val="bg2">
                      <a:lumMod val="60000"/>
                      <a:lumOff val="40000"/>
                    </a:schemeClr>
                  </a:solidFill>
                  <a:latin typeface="Lucida Console" panose="020B0609040504020204" pitchFamily="49" charset="0"/>
                </a:rPr>
                <a:t>:~/kathara-lab_basic-ipv4$ </a:t>
              </a:r>
              <a:r>
                <a:rPr lang="en-US" altLang="it-IT" b="1" dirty="0">
                  <a:solidFill>
                    <a:schemeClr val="bg1"/>
                  </a:solidFill>
                  <a:latin typeface="Lucida Console" panose="020B0609040504020204" pitchFamily="49" charset="0"/>
                </a:rPr>
                <a:t>kathara </a:t>
              </a:r>
              <a:r>
                <a:rPr lang="en-US" altLang="it-IT" b="1" dirty="0" err="1">
                  <a:solidFill>
                    <a:schemeClr val="bg1"/>
                  </a:solidFill>
                  <a:latin typeface="Lucida Console" panose="020B0609040504020204" pitchFamily="49" charset="0"/>
                </a:rPr>
                <a:t>lconfig</a:t>
              </a:r>
              <a:r>
                <a:rPr lang="en-US" altLang="it-IT" b="1" dirty="0">
                  <a:solidFill>
                    <a:schemeClr val="bg1"/>
                  </a:solidFill>
                  <a:latin typeface="Lucida Console" panose="020B0609040504020204" pitchFamily="49" charset="0"/>
                </a:rPr>
                <a:t> -n </a:t>
              </a:r>
              <a:r>
                <a:rPr lang="en-US" altLang="it-IT" b="1" dirty="0" err="1">
                  <a:solidFill>
                    <a:schemeClr val="bg1"/>
                  </a:solidFill>
                  <a:latin typeface="Lucida Console" panose="020B0609040504020204" pitchFamily="49" charset="0"/>
                </a:rPr>
                <a:t>wireshark</a:t>
              </a:r>
              <a:r>
                <a:rPr lang="en-US" altLang="it-IT" b="1" dirty="0">
                  <a:solidFill>
                    <a:schemeClr val="bg1"/>
                  </a:solidFill>
                  <a:latin typeface="Lucida Console" panose="020B0609040504020204" pitchFamily="49" charset="0"/>
                </a:rPr>
                <a:t> --add B</a:t>
              </a:r>
            </a:p>
          </p:txBody>
        </p:sp>
        <p:sp>
          <p:nvSpPr>
            <p:cNvPr id="33" name="Rectangle 5">
              <a:extLst>
                <a:ext uri="{FF2B5EF4-FFF2-40B4-BE49-F238E27FC236}">
                  <a16:creationId xmlns:a16="http://schemas.microsoft.com/office/drawing/2014/main" id="{059A51EC-24EC-09A8-A931-0C514F033872}"/>
                </a:ext>
              </a:extLst>
            </p:cNvPr>
            <p:cNvSpPr/>
            <p:nvPr/>
          </p:nvSpPr>
          <p:spPr>
            <a:xfrm>
              <a:off x="607480" y="2378845"/>
              <a:ext cx="10972800" cy="2894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grpSp>
          <p:nvGrpSpPr>
            <p:cNvPr id="34" name="Group 14">
              <a:extLst>
                <a:ext uri="{FF2B5EF4-FFF2-40B4-BE49-F238E27FC236}">
                  <a16:creationId xmlns:a16="http://schemas.microsoft.com/office/drawing/2014/main" id="{93CD761F-2706-D473-1E1E-99D04DF635BF}"/>
                </a:ext>
              </a:extLst>
            </p:cNvPr>
            <p:cNvGrpSpPr/>
            <p:nvPr/>
          </p:nvGrpSpPr>
          <p:grpSpPr>
            <a:xfrm>
              <a:off x="10920536" y="2466851"/>
              <a:ext cx="581348" cy="126235"/>
              <a:chOff x="8092857" y="2115830"/>
              <a:chExt cx="581348" cy="126235"/>
            </a:xfrm>
          </p:grpSpPr>
          <p:sp>
            <p:nvSpPr>
              <p:cNvPr id="37" name="Rectangle 15">
                <a:extLst>
                  <a:ext uri="{FF2B5EF4-FFF2-40B4-BE49-F238E27FC236}">
                    <a16:creationId xmlns:a16="http://schemas.microsoft.com/office/drawing/2014/main" id="{6C11FC76-01CB-87C6-EA82-F1EF789555C7}"/>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8" name="Rectangle 16">
                <a:extLst>
                  <a:ext uri="{FF2B5EF4-FFF2-40B4-BE49-F238E27FC236}">
                    <a16:creationId xmlns:a16="http://schemas.microsoft.com/office/drawing/2014/main" id="{E2388118-C220-05C9-29AA-B1B9CB515DB1}"/>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7">
                <a:extLst>
                  <a:ext uri="{FF2B5EF4-FFF2-40B4-BE49-F238E27FC236}">
                    <a16:creationId xmlns:a16="http://schemas.microsoft.com/office/drawing/2014/main" id="{747AF88A-25F8-40E6-3308-9590AC754119}"/>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extLst>
      <p:ext uri="{BB962C8B-B14F-4D97-AF65-F5344CB8AC3E}">
        <p14:creationId xmlns:p14="http://schemas.microsoft.com/office/powerpoint/2010/main" val="11863951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a:t>on pc2</a:t>
            </a:r>
            <a:endParaRPr lang="en-US" altLang="it-IT"/>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it-IT" altLang="it-IT" err="1"/>
              <a:t>execute</a:t>
            </a:r>
            <a:r>
              <a:rPr lang="it-IT" altLang="it-IT"/>
              <a:t> a </a:t>
            </a:r>
            <a:r>
              <a:rPr lang="it-IT" altLang="it-IT" err="1"/>
              <a:t>ping</a:t>
            </a:r>
            <a:r>
              <a:rPr lang="it-IT" altLang="it-IT"/>
              <a:t> </a:t>
            </a:r>
            <a:r>
              <a:rPr lang="it-IT" altLang="it-IT" err="1"/>
              <a:t>command</a:t>
            </a:r>
            <a:r>
              <a:rPr lang="it-IT" altLang="it-IT"/>
              <a:t> </a:t>
            </a:r>
            <a:r>
              <a:rPr lang="it-IT" altLang="it-IT" err="1"/>
              <a:t>towards</a:t>
            </a:r>
            <a:r>
              <a:rPr lang="it-IT" altLang="it-IT"/>
              <a:t> pc1 </a:t>
            </a:r>
            <a:endParaRPr lang="en-US" altLang="it-IT"/>
          </a:p>
        </p:txBody>
      </p:sp>
      <p:sp>
        <p:nvSpPr>
          <p:cNvPr id="4" name="Segnaposto data 3">
            <a:extLst>
              <a:ext uri="{FF2B5EF4-FFF2-40B4-BE49-F238E27FC236}">
                <a16:creationId xmlns:a16="http://schemas.microsoft.com/office/drawing/2014/main" id="{6EB04D9C-67BA-2AE5-C0D6-6C13AF5F4A8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18C913AA-4B55-596E-FB50-3272ED259215}"/>
              </a:ext>
            </a:extLst>
          </p:cNvPr>
          <p:cNvSpPr>
            <a:spLocks noGrp="1"/>
          </p:cNvSpPr>
          <p:nvPr>
            <p:ph type="ftr" sz="quarter" idx="11"/>
          </p:nvPr>
        </p:nvSpPr>
        <p:spPr/>
        <p:txBody>
          <a:bodyPr/>
          <a:lstStyle/>
          <a:p>
            <a:pPr>
              <a:defRPr/>
            </a:pPr>
            <a:r>
              <a:rPr lang="it-IT" altLang="it-IT" dirty="0"/>
              <a:t>kathara – [ lab: basic-ipv4 ]</a:t>
            </a:r>
          </a:p>
        </p:txBody>
      </p:sp>
      <p:grpSp>
        <p:nvGrpSpPr>
          <p:cNvPr id="6" name="Group 1">
            <a:extLst>
              <a:ext uri="{FF2B5EF4-FFF2-40B4-BE49-F238E27FC236}">
                <a16:creationId xmlns:a16="http://schemas.microsoft.com/office/drawing/2014/main" id="{161D985A-233F-B26D-D64D-2D8E03838BF8}"/>
              </a:ext>
            </a:extLst>
          </p:cNvPr>
          <p:cNvGrpSpPr/>
          <p:nvPr/>
        </p:nvGrpSpPr>
        <p:grpSpPr>
          <a:xfrm>
            <a:off x="987993" y="2511556"/>
            <a:ext cx="10216014" cy="2532138"/>
            <a:chOff x="1364266" y="2378845"/>
            <a:chExt cx="10216014" cy="253213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5"/>
              <a:ext cx="10216014" cy="2242688"/>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root@pc2:/# </a:t>
              </a:r>
              <a:r>
                <a:rPr lang="en-US" altLang="it-IT" b="1" dirty="0">
                  <a:solidFill>
                    <a:schemeClr val="bg1"/>
                  </a:solidFill>
                  <a:latin typeface="Lucida Console" panose="020B0609040504020204" pitchFamily="49" charset="0"/>
                </a:rPr>
                <a:t>ping 195.11.14.5</a:t>
              </a:r>
            </a:p>
            <a:p>
              <a:pPr eaLnBrk="1" hangingPunct="1"/>
              <a:r>
                <a:rPr lang="en-US" altLang="it-IT" dirty="0">
                  <a:solidFill>
                    <a:schemeClr val="bg1"/>
                  </a:solidFill>
                  <a:latin typeface="Lucida Console" panose="020B0609040504020204" pitchFamily="49" charset="0"/>
                </a:rPr>
                <a:t>PING 195.11.14.5 (195.11.14.5) 56(84) bytes of data.</a:t>
              </a:r>
            </a:p>
            <a:p>
              <a:pPr eaLnBrk="1" hangingPunct="1"/>
              <a:r>
                <a:rPr lang="en-US" altLang="it-IT" dirty="0">
                  <a:solidFill>
                    <a:schemeClr val="bg1"/>
                  </a:solidFill>
                  <a:latin typeface="Lucida Console" panose="020B0609040504020204" pitchFamily="49" charset="0"/>
                </a:rPr>
                <a:t>64 bytes from 195.11.14.5: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=1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=62 time=5.86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195.11.14.5: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=2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=62 time=1.69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--- 195.11.14.5 ping statistics ---</a:t>
              </a:r>
            </a:p>
            <a:p>
              <a:pPr eaLnBrk="1" hangingPunct="1"/>
              <a:r>
                <a:rPr lang="en-US" altLang="it-IT" dirty="0">
                  <a:solidFill>
                    <a:schemeClr val="bg1"/>
                  </a:solidFill>
                  <a:latin typeface="Lucida Console" panose="020B0609040504020204" pitchFamily="49" charset="0"/>
                </a:rPr>
                <a:t>2 packets transmitted, 2 received, 0% packet loss, time 1002ms</a:t>
              </a:r>
            </a:p>
            <a:p>
              <a:pPr eaLnBrk="1" hangingPunct="1"/>
              <a:r>
                <a:rPr lang="en-US" altLang="it-IT" dirty="0" err="1">
                  <a:solidFill>
                    <a:schemeClr val="bg1"/>
                  </a:solidFill>
                  <a:latin typeface="Lucida Console" panose="020B0609040504020204" pitchFamily="49" charset="0"/>
                </a:rPr>
                <a:t>rtt</a:t>
              </a:r>
              <a:r>
                <a:rPr lang="en-US" altLang="it-IT" dirty="0">
                  <a:solidFill>
                    <a:schemeClr val="bg1"/>
                  </a:solidFill>
                  <a:latin typeface="Lucida Console" panose="020B0609040504020204" pitchFamily="49" charset="0"/>
                </a:rPr>
                <a:t> min/avg/max/</a:t>
              </a:r>
              <a:r>
                <a:rPr lang="en-US" altLang="it-IT" dirty="0" err="1">
                  <a:solidFill>
                    <a:schemeClr val="bg1"/>
                  </a:solidFill>
                  <a:latin typeface="Lucida Console" panose="020B0609040504020204" pitchFamily="49" charset="0"/>
                </a:rPr>
                <a:t>mdev</a:t>
              </a:r>
              <a:r>
                <a:rPr lang="en-US" altLang="it-IT" dirty="0">
                  <a:solidFill>
                    <a:schemeClr val="bg1"/>
                  </a:solidFill>
                  <a:latin typeface="Lucida Console" panose="020B0609040504020204" pitchFamily="49" charset="0"/>
                </a:rPr>
                <a:t> = 1.688/3.771/5.855/2.083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pc2</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extLst>
      <p:ext uri="{BB962C8B-B14F-4D97-AF65-F5344CB8AC3E}">
        <p14:creationId xmlns:p14="http://schemas.microsoft.com/office/powerpoint/2010/main" val="14533180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2">
            <a:extLst>
              <a:ext uri="{FF2B5EF4-FFF2-40B4-BE49-F238E27FC236}">
                <a16:creationId xmlns:a16="http://schemas.microsoft.com/office/drawing/2014/main" id="{385FC81B-AAEB-16BD-F586-47C94E58E568}"/>
              </a:ext>
            </a:extLst>
          </p:cNvPr>
          <p:cNvSpPr>
            <a:spLocks noGrp="1" noChangeArrowheads="1"/>
          </p:cNvSpPr>
          <p:nvPr>
            <p:ph type="title"/>
          </p:nvPr>
        </p:nvSpPr>
        <p:spPr/>
        <p:txBody>
          <a:bodyPr/>
          <a:lstStyle/>
          <a:p>
            <a:pPr eaLnBrk="1" hangingPunct="1"/>
            <a:r>
              <a:rPr lang="it-IT" altLang="it-IT"/>
              <a:t>inspecting the arp cache</a:t>
            </a:r>
            <a:br>
              <a:rPr lang="it-IT" altLang="it-IT"/>
            </a:br>
            <a:r>
              <a:rPr lang="it-IT" altLang="it-IT" sz="4000"/>
              <a:t>(non local traffic)</a:t>
            </a:r>
          </a:p>
        </p:txBody>
      </p:sp>
      <p:sp>
        <p:nvSpPr>
          <p:cNvPr id="44" name="Segnaposto data 2">
            <a:extLst>
              <a:ext uri="{FF2B5EF4-FFF2-40B4-BE49-F238E27FC236}">
                <a16:creationId xmlns:a16="http://schemas.microsoft.com/office/drawing/2014/main" id="{8320D44D-E52C-34EA-792E-2A903DDDB99B}"/>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5" name="Segnaposto piè di pagina 3">
            <a:extLst>
              <a:ext uri="{FF2B5EF4-FFF2-40B4-BE49-F238E27FC236}">
                <a16:creationId xmlns:a16="http://schemas.microsoft.com/office/drawing/2014/main" id="{F89ED0C8-6CD8-45BB-522C-AFCF2C649FEB}"/>
              </a:ext>
            </a:extLst>
          </p:cNvPr>
          <p:cNvSpPr>
            <a:spLocks noGrp="1"/>
          </p:cNvSpPr>
          <p:nvPr>
            <p:ph type="ftr" sz="quarter" idx="11"/>
          </p:nvPr>
        </p:nvSpPr>
        <p:spPr/>
        <p:txBody>
          <a:bodyPr/>
          <a:lstStyle/>
          <a:p>
            <a:pPr>
              <a:defRPr/>
            </a:pPr>
            <a:r>
              <a:rPr lang="it-IT" altLang="it-IT" dirty="0"/>
              <a:t>kathara – [ lab: basic-ipv4 ]</a:t>
            </a:r>
          </a:p>
        </p:txBody>
      </p:sp>
      <p:sp>
        <p:nvSpPr>
          <p:cNvPr id="26629" name="Line 3">
            <a:extLst>
              <a:ext uri="{FF2B5EF4-FFF2-40B4-BE49-F238E27FC236}">
                <a16:creationId xmlns:a16="http://schemas.microsoft.com/office/drawing/2014/main" id="{5CD62241-C281-5556-293F-519DE99A10B2}"/>
              </a:ext>
            </a:extLst>
          </p:cNvPr>
          <p:cNvSpPr>
            <a:spLocks noChangeShapeType="1"/>
          </p:cNvSpPr>
          <p:nvPr/>
        </p:nvSpPr>
        <p:spPr bwMode="auto">
          <a:xfrm>
            <a:off x="8061325" y="3927481"/>
            <a:ext cx="0" cy="930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30" name="Line 4">
            <a:extLst>
              <a:ext uri="{FF2B5EF4-FFF2-40B4-BE49-F238E27FC236}">
                <a16:creationId xmlns:a16="http://schemas.microsoft.com/office/drawing/2014/main" id="{E6915F8F-5668-4D55-5AD9-774B1A8E628D}"/>
              </a:ext>
            </a:extLst>
          </p:cNvPr>
          <p:cNvSpPr>
            <a:spLocks noChangeShapeType="1"/>
          </p:cNvSpPr>
          <p:nvPr/>
        </p:nvSpPr>
        <p:spPr bwMode="auto">
          <a:xfrm flipH="1">
            <a:off x="4327525" y="5391150"/>
            <a:ext cx="312578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31" name="Text Box 5">
            <a:extLst>
              <a:ext uri="{FF2B5EF4-FFF2-40B4-BE49-F238E27FC236}">
                <a16:creationId xmlns:a16="http://schemas.microsoft.com/office/drawing/2014/main" id="{84A639C7-9E15-9E20-4C67-D05F0545B59B}"/>
              </a:ext>
            </a:extLst>
          </p:cNvPr>
          <p:cNvSpPr txBox="1">
            <a:spLocks noChangeArrowheads="1"/>
          </p:cNvSpPr>
          <p:nvPr/>
        </p:nvSpPr>
        <p:spPr bwMode="auto">
          <a:xfrm>
            <a:off x="4078288" y="3576644"/>
            <a:ext cx="46519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A</a:t>
            </a:r>
            <a:endParaRPr lang="it-IT" altLang="it-IT" sz="2000">
              <a:solidFill>
                <a:schemeClr val="accent1"/>
              </a:solidFill>
            </a:endParaRPr>
          </a:p>
        </p:txBody>
      </p:sp>
      <p:sp>
        <p:nvSpPr>
          <p:cNvPr id="26632" name="Line 6">
            <a:extLst>
              <a:ext uri="{FF2B5EF4-FFF2-40B4-BE49-F238E27FC236}">
                <a16:creationId xmlns:a16="http://schemas.microsoft.com/office/drawing/2014/main" id="{7FE856DA-C9CC-A4C9-7CFF-4CBC1D9BAEC2}"/>
              </a:ext>
            </a:extLst>
          </p:cNvPr>
          <p:cNvSpPr>
            <a:spLocks noChangeShapeType="1"/>
          </p:cNvSpPr>
          <p:nvPr/>
        </p:nvSpPr>
        <p:spPr bwMode="auto">
          <a:xfrm>
            <a:off x="3565525" y="3927482"/>
            <a:ext cx="0" cy="8540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33" name="Rectangle 7">
            <a:extLst>
              <a:ext uri="{FF2B5EF4-FFF2-40B4-BE49-F238E27FC236}">
                <a16:creationId xmlns:a16="http://schemas.microsoft.com/office/drawing/2014/main" id="{9980FA5E-7128-8A8B-40ED-E19CF8A0EEBD}"/>
              </a:ext>
            </a:extLst>
          </p:cNvPr>
          <p:cNvSpPr>
            <a:spLocks noChangeArrowheads="1"/>
          </p:cNvSpPr>
          <p:nvPr/>
        </p:nvSpPr>
        <p:spPr bwMode="auto">
          <a:xfrm>
            <a:off x="3260726" y="5086350"/>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26634" name="Rectangle 8">
            <a:extLst>
              <a:ext uri="{FF2B5EF4-FFF2-40B4-BE49-F238E27FC236}">
                <a16:creationId xmlns:a16="http://schemas.microsoft.com/office/drawing/2014/main" id="{FBADC78F-A348-65A3-89D1-1E21C61123EF}"/>
              </a:ext>
            </a:extLst>
          </p:cNvPr>
          <p:cNvSpPr>
            <a:spLocks noChangeArrowheads="1"/>
          </p:cNvSpPr>
          <p:nvPr/>
        </p:nvSpPr>
        <p:spPr bwMode="auto">
          <a:xfrm>
            <a:off x="7758120" y="5086350"/>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pic>
        <p:nvPicPr>
          <p:cNvPr id="26635" name="Picture 9" descr="scheda-su">
            <a:extLst>
              <a:ext uri="{FF2B5EF4-FFF2-40B4-BE49-F238E27FC236}">
                <a16:creationId xmlns:a16="http://schemas.microsoft.com/office/drawing/2014/main" id="{BC513297-A2F4-7E0B-63E1-B11AAD3419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3125" y="46037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636" name="Picture 10" descr="scheda-su">
            <a:extLst>
              <a:ext uri="{FF2B5EF4-FFF2-40B4-BE49-F238E27FC236}">
                <a16:creationId xmlns:a16="http://schemas.microsoft.com/office/drawing/2014/main" id="{33DB26E9-6165-C4C6-3C51-9C148336AF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8925" y="46291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37" name="Line 11">
            <a:extLst>
              <a:ext uri="{FF2B5EF4-FFF2-40B4-BE49-F238E27FC236}">
                <a16:creationId xmlns:a16="http://schemas.microsoft.com/office/drawing/2014/main" id="{F2A01618-1374-E84D-A2B0-E6F63AA4BCE6}"/>
              </a:ext>
            </a:extLst>
          </p:cNvPr>
          <p:cNvSpPr>
            <a:spLocks noChangeShapeType="1"/>
          </p:cNvSpPr>
          <p:nvPr/>
        </p:nvSpPr>
        <p:spPr bwMode="auto">
          <a:xfrm flipH="1">
            <a:off x="2805113" y="3927475"/>
            <a:ext cx="129381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26638" name="Picture 12" descr="scheda-right">
            <a:extLst>
              <a:ext uri="{FF2B5EF4-FFF2-40B4-BE49-F238E27FC236}">
                <a16:creationId xmlns:a16="http://schemas.microsoft.com/office/drawing/2014/main" id="{89FA679D-35D8-649A-0FAC-EF62E9FBBA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0325" y="5238751"/>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39" name="Text Box 13">
            <a:extLst>
              <a:ext uri="{FF2B5EF4-FFF2-40B4-BE49-F238E27FC236}">
                <a16:creationId xmlns:a16="http://schemas.microsoft.com/office/drawing/2014/main" id="{DBC7C571-9EB5-65C9-764E-536E08150406}"/>
              </a:ext>
            </a:extLst>
          </p:cNvPr>
          <p:cNvSpPr txBox="1">
            <a:spLocks noChangeArrowheads="1"/>
          </p:cNvSpPr>
          <p:nvPr/>
        </p:nvSpPr>
        <p:spPr bwMode="auto">
          <a:xfrm>
            <a:off x="6561138" y="3622680"/>
            <a:ext cx="45878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C</a:t>
            </a:r>
            <a:endParaRPr lang="it-IT" altLang="it-IT">
              <a:solidFill>
                <a:schemeClr val="accent1"/>
              </a:solidFill>
            </a:endParaRPr>
          </a:p>
        </p:txBody>
      </p:sp>
      <p:sp>
        <p:nvSpPr>
          <p:cNvPr id="26640" name="Line 14">
            <a:extLst>
              <a:ext uri="{FF2B5EF4-FFF2-40B4-BE49-F238E27FC236}">
                <a16:creationId xmlns:a16="http://schemas.microsoft.com/office/drawing/2014/main" id="{57A62472-E5BF-C5C0-A191-B3C0DD2AA8B7}"/>
              </a:ext>
            </a:extLst>
          </p:cNvPr>
          <p:cNvSpPr>
            <a:spLocks noChangeShapeType="1"/>
          </p:cNvSpPr>
          <p:nvPr/>
        </p:nvSpPr>
        <p:spPr bwMode="auto">
          <a:xfrm flipH="1">
            <a:off x="6994526" y="3927475"/>
            <a:ext cx="2819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41" name="Text Box 15">
            <a:extLst>
              <a:ext uri="{FF2B5EF4-FFF2-40B4-BE49-F238E27FC236}">
                <a16:creationId xmlns:a16="http://schemas.microsoft.com/office/drawing/2014/main" id="{5B82B77A-DF4A-5744-C534-4027BBC778A8}"/>
              </a:ext>
            </a:extLst>
          </p:cNvPr>
          <p:cNvSpPr txBox="1">
            <a:spLocks noChangeArrowheads="1"/>
          </p:cNvSpPr>
          <p:nvPr/>
        </p:nvSpPr>
        <p:spPr bwMode="auto">
          <a:xfrm>
            <a:off x="5622925" y="4765680"/>
            <a:ext cx="46679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B</a:t>
            </a:r>
            <a:endParaRPr lang="it-IT" altLang="it-IT" sz="2000">
              <a:solidFill>
                <a:schemeClr val="accent1"/>
              </a:solidFill>
            </a:endParaRPr>
          </a:p>
        </p:txBody>
      </p:sp>
      <p:pic>
        <p:nvPicPr>
          <p:cNvPr id="26642" name="Picture 16" descr="scheda">
            <a:extLst>
              <a:ext uri="{FF2B5EF4-FFF2-40B4-BE49-F238E27FC236}">
                <a16:creationId xmlns:a16="http://schemas.microsoft.com/office/drawing/2014/main" id="{1EE4383B-3D18-3ED3-4907-DCCF3B000C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9325" y="5254625"/>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43" name="Rectangle 17">
            <a:extLst>
              <a:ext uri="{FF2B5EF4-FFF2-40B4-BE49-F238E27FC236}">
                <a16:creationId xmlns:a16="http://schemas.microsoft.com/office/drawing/2014/main" id="{23E77B63-F3FC-F5EF-A5EF-9690D8831CAF}"/>
              </a:ext>
            </a:extLst>
          </p:cNvPr>
          <p:cNvSpPr>
            <a:spLocks noChangeArrowheads="1"/>
          </p:cNvSpPr>
          <p:nvPr/>
        </p:nvSpPr>
        <p:spPr bwMode="auto">
          <a:xfrm>
            <a:off x="2879726" y="2060577"/>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26644" name="Rectangle 18">
            <a:extLst>
              <a:ext uri="{FF2B5EF4-FFF2-40B4-BE49-F238E27FC236}">
                <a16:creationId xmlns:a16="http://schemas.microsoft.com/office/drawing/2014/main" id="{FDEFBF5B-179D-F55F-FE3C-1B30E29C43B0}"/>
              </a:ext>
            </a:extLst>
          </p:cNvPr>
          <p:cNvSpPr>
            <a:spLocks noChangeArrowheads="1"/>
          </p:cNvSpPr>
          <p:nvPr/>
        </p:nvSpPr>
        <p:spPr bwMode="auto">
          <a:xfrm>
            <a:off x="71469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pic>
        <p:nvPicPr>
          <p:cNvPr id="26645" name="Picture 19" descr="scheda-giu">
            <a:extLst>
              <a:ext uri="{FF2B5EF4-FFF2-40B4-BE49-F238E27FC236}">
                <a16:creationId xmlns:a16="http://schemas.microsoft.com/office/drawing/2014/main" id="{0C44F89E-2C5E-434D-0DC7-FF540AEA929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993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646" name="Picture 20" descr="scheda-giu">
            <a:extLst>
              <a:ext uri="{FF2B5EF4-FFF2-40B4-BE49-F238E27FC236}">
                <a16:creationId xmlns:a16="http://schemas.microsoft.com/office/drawing/2014/main" id="{B8DA2EF4-DB27-903A-14AB-B842D045B1D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32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47" name="Line 21">
            <a:extLst>
              <a:ext uri="{FF2B5EF4-FFF2-40B4-BE49-F238E27FC236}">
                <a16:creationId xmlns:a16="http://schemas.microsoft.com/office/drawing/2014/main" id="{FF21FF5A-BE3A-B34E-7F85-7563AC6377DC}"/>
              </a:ext>
            </a:extLst>
          </p:cNvPr>
          <p:cNvSpPr>
            <a:spLocks noChangeShapeType="1"/>
          </p:cNvSpPr>
          <p:nvPr/>
        </p:nvSpPr>
        <p:spPr bwMode="auto">
          <a:xfrm>
            <a:off x="3184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48" name="Line 22">
            <a:extLst>
              <a:ext uri="{FF2B5EF4-FFF2-40B4-BE49-F238E27FC236}">
                <a16:creationId xmlns:a16="http://schemas.microsoft.com/office/drawing/2014/main" id="{1D67573C-3D1C-A854-4AF7-4AAB7D73316F}"/>
              </a:ext>
            </a:extLst>
          </p:cNvPr>
          <p:cNvSpPr>
            <a:spLocks noChangeShapeType="1"/>
          </p:cNvSpPr>
          <p:nvPr/>
        </p:nvSpPr>
        <p:spPr bwMode="auto">
          <a:xfrm>
            <a:off x="7453313"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49" name="Text Box 23">
            <a:extLst>
              <a:ext uri="{FF2B5EF4-FFF2-40B4-BE49-F238E27FC236}">
                <a16:creationId xmlns:a16="http://schemas.microsoft.com/office/drawing/2014/main" id="{982F351C-330D-67A0-7835-DA378E960996}"/>
              </a:ext>
            </a:extLst>
          </p:cNvPr>
          <p:cNvSpPr txBox="1">
            <a:spLocks noChangeArrowheads="1"/>
          </p:cNvSpPr>
          <p:nvPr/>
        </p:nvSpPr>
        <p:spPr bwMode="auto">
          <a:xfrm>
            <a:off x="3416307" y="2708279"/>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6650" name="Text Box 24">
            <a:extLst>
              <a:ext uri="{FF2B5EF4-FFF2-40B4-BE49-F238E27FC236}">
                <a16:creationId xmlns:a16="http://schemas.microsoft.com/office/drawing/2014/main" id="{E98AA4C3-7082-A95D-22BA-A59D6D6926CE}"/>
              </a:ext>
            </a:extLst>
          </p:cNvPr>
          <p:cNvSpPr txBox="1">
            <a:spLocks noChangeArrowheads="1"/>
          </p:cNvSpPr>
          <p:nvPr/>
        </p:nvSpPr>
        <p:spPr bwMode="auto">
          <a:xfrm>
            <a:off x="6584957" y="273685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6651" name="Text Box 25">
            <a:extLst>
              <a:ext uri="{FF2B5EF4-FFF2-40B4-BE49-F238E27FC236}">
                <a16:creationId xmlns:a16="http://schemas.microsoft.com/office/drawing/2014/main" id="{2D88C49C-C8D7-4C8A-3C77-4679FFF14B71}"/>
              </a:ext>
            </a:extLst>
          </p:cNvPr>
          <p:cNvSpPr txBox="1">
            <a:spLocks noChangeArrowheads="1"/>
          </p:cNvSpPr>
          <p:nvPr/>
        </p:nvSpPr>
        <p:spPr bwMode="auto">
          <a:xfrm>
            <a:off x="2727332" y="46640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6652" name="Text Box 26">
            <a:extLst>
              <a:ext uri="{FF2B5EF4-FFF2-40B4-BE49-F238E27FC236}">
                <a16:creationId xmlns:a16="http://schemas.microsoft.com/office/drawing/2014/main" id="{47C0E4A3-F03A-A412-B538-2D5EF88C82BB}"/>
              </a:ext>
            </a:extLst>
          </p:cNvPr>
          <p:cNvSpPr txBox="1">
            <a:spLocks noChangeArrowheads="1"/>
          </p:cNvSpPr>
          <p:nvPr/>
        </p:nvSpPr>
        <p:spPr bwMode="auto">
          <a:xfrm>
            <a:off x="7124707"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26653" name="Text Box 27">
            <a:extLst>
              <a:ext uri="{FF2B5EF4-FFF2-40B4-BE49-F238E27FC236}">
                <a16:creationId xmlns:a16="http://schemas.microsoft.com/office/drawing/2014/main" id="{0D6491F2-D9A2-15E3-8B6C-2B906F354811}"/>
              </a:ext>
            </a:extLst>
          </p:cNvPr>
          <p:cNvSpPr txBox="1">
            <a:spLocks noChangeArrowheads="1"/>
          </p:cNvSpPr>
          <p:nvPr/>
        </p:nvSpPr>
        <p:spPr bwMode="auto">
          <a:xfrm>
            <a:off x="3946532"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26654" name="Text Box 28">
            <a:extLst>
              <a:ext uri="{FF2B5EF4-FFF2-40B4-BE49-F238E27FC236}">
                <a16:creationId xmlns:a16="http://schemas.microsoft.com/office/drawing/2014/main" id="{EEB30661-DEAD-957B-79BB-EE0A8D15C91C}"/>
              </a:ext>
            </a:extLst>
          </p:cNvPr>
          <p:cNvSpPr txBox="1">
            <a:spLocks noChangeArrowheads="1"/>
          </p:cNvSpPr>
          <p:nvPr/>
        </p:nvSpPr>
        <p:spPr bwMode="auto">
          <a:xfrm>
            <a:off x="8240720" y="4673602"/>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6655" name="Text Box 29">
            <a:extLst>
              <a:ext uri="{FF2B5EF4-FFF2-40B4-BE49-F238E27FC236}">
                <a16:creationId xmlns:a16="http://schemas.microsoft.com/office/drawing/2014/main" id="{A397A72E-652E-BA67-445C-06501EEABD30}"/>
              </a:ext>
            </a:extLst>
          </p:cNvPr>
          <p:cNvSpPr txBox="1">
            <a:spLocks noChangeArrowheads="1"/>
          </p:cNvSpPr>
          <p:nvPr/>
        </p:nvSpPr>
        <p:spPr bwMode="auto">
          <a:xfrm>
            <a:off x="1599216" y="4003677"/>
            <a:ext cx="190539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195.11.14.0/24</a:t>
            </a:r>
          </a:p>
        </p:txBody>
      </p:sp>
      <p:sp>
        <p:nvSpPr>
          <p:cNvPr id="26656" name="Text Box 30">
            <a:extLst>
              <a:ext uri="{FF2B5EF4-FFF2-40B4-BE49-F238E27FC236}">
                <a16:creationId xmlns:a16="http://schemas.microsoft.com/office/drawing/2014/main" id="{CE31921C-333B-A67E-F4C6-DCE2C64AD6D7}"/>
              </a:ext>
            </a:extLst>
          </p:cNvPr>
          <p:cNvSpPr txBox="1">
            <a:spLocks noChangeArrowheads="1"/>
          </p:cNvSpPr>
          <p:nvPr/>
        </p:nvSpPr>
        <p:spPr bwMode="auto">
          <a:xfrm>
            <a:off x="8198549" y="3978275"/>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200.1.1.0/24</a:t>
            </a:r>
          </a:p>
        </p:txBody>
      </p:sp>
      <p:sp>
        <p:nvSpPr>
          <p:cNvPr id="26657" name="Text Box 31">
            <a:extLst>
              <a:ext uri="{FF2B5EF4-FFF2-40B4-BE49-F238E27FC236}">
                <a16:creationId xmlns:a16="http://schemas.microsoft.com/office/drawing/2014/main" id="{6B69E9FC-706C-283C-E2B7-17C551FFA898}"/>
              </a:ext>
            </a:extLst>
          </p:cNvPr>
          <p:cNvSpPr txBox="1">
            <a:spLocks noChangeArrowheads="1"/>
          </p:cNvSpPr>
          <p:nvPr/>
        </p:nvSpPr>
        <p:spPr bwMode="auto">
          <a:xfrm>
            <a:off x="5089529" y="5451477"/>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100.0.0.8/30</a:t>
            </a:r>
          </a:p>
        </p:txBody>
      </p:sp>
      <p:sp>
        <p:nvSpPr>
          <p:cNvPr id="26658" name="Text Box 32">
            <a:extLst>
              <a:ext uri="{FF2B5EF4-FFF2-40B4-BE49-F238E27FC236}">
                <a16:creationId xmlns:a16="http://schemas.microsoft.com/office/drawing/2014/main" id="{432A7982-7D46-A949-ABA8-4F7F98B9A38F}"/>
              </a:ext>
            </a:extLst>
          </p:cNvPr>
          <p:cNvSpPr txBox="1">
            <a:spLocks noChangeArrowheads="1"/>
          </p:cNvSpPr>
          <p:nvPr/>
        </p:nvSpPr>
        <p:spPr bwMode="auto">
          <a:xfrm>
            <a:off x="4087303" y="2665414"/>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26659" name="Text Box 33">
            <a:extLst>
              <a:ext uri="{FF2B5EF4-FFF2-40B4-BE49-F238E27FC236}">
                <a16:creationId xmlns:a16="http://schemas.microsoft.com/office/drawing/2014/main" id="{ADF65E31-82B6-31C1-05E8-ADB05222F586}"/>
              </a:ext>
            </a:extLst>
          </p:cNvPr>
          <p:cNvSpPr txBox="1">
            <a:spLocks noChangeArrowheads="1"/>
          </p:cNvSpPr>
          <p:nvPr/>
        </p:nvSpPr>
        <p:spPr bwMode="auto">
          <a:xfrm>
            <a:off x="6158895" y="2736852"/>
            <a:ext cx="394916"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.7</a:t>
            </a:r>
          </a:p>
        </p:txBody>
      </p:sp>
      <p:sp>
        <p:nvSpPr>
          <p:cNvPr id="26660" name="Text Box 34">
            <a:extLst>
              <a:ext uri="{FF2B5EF4-FFF2-40B4-BE49-F238E27FC236}">
                <a16:creationId xmlns:a16="http://schemas.microsoft.com/office/drawing/2014/main" id="{66B9C448-797D-7114-3D7D-AD9A59F7A4E8}"/>
              </a:ext>
            </a:extLst>
          </p:cNvPr>
          <p:cNvSpPr txBox="1">
            <a:spLocks noChangeArrowheads="1"/>
          </p:cNvSpPr>
          <p:nvPr/>
        </p:nvSpPr>
        <p:spPr bwMode="auto">
          <a:xfrm>
            <a:off x="8922035"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26661" name="Text Box 35">
            <a:extLst>
              <a:ext uri="{FF2B5EF4-FFF2-40B4-BE49-F238E27FC236}">
                <a16:creationId xmlns:a16="http://schemas.microsoft.com/office/drawing/2014/main" id="{2D29CCD8-3AD7-FCFB-BCC2-E8B73879763E}"/>
              </a:ext>
            </a:extLst>
          </p:cNvPr>
          <p:cNvSpPr txBox="1">
            <a:spLocks noChangeArrowheads="1"/>
          </p:cNvSpPr>
          <p:nvPr/>
        </p:nvSpPr>
        <p:spPr bwMode="auto">
          <a:xfrm>
            <a:off x="2338674"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26662" name="Text Box 36">
            <a:extLst>
              <a:ext uri="{FF2B5EF4-FFF2-40B4-BE49-F238E27FC236}">
                <a16:creationId xmlns:a16="http://schemas.microsoft.com/office/drawing/2014/main" id="{0576457B-494F-4552-947C-C9F1448D2E81}"/>
              </a:ext>
            </a:extLst>
          </p:cNvPr>
          <p:cNvSpPr txBox="1">
            <a:spLocks noChangeArrowheads="1"/>
          </p:cNvSpPr>
          <p:nvPr/>
        </p:nvSpPr>
        <p:spPr bwMode="auto">
          <a:xfrm>
            <a:off x="4015074" y="5908675"/>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.9</a:t>
            </a:r>
          </a:p>
        </p:txBody>
      </p:sp>
      <p:sp>
        <p:nvSpPr>
          <p:cNvPr id="26663" name="Text Box 37">
            <a:extLst>
              <a:ext uri="{FF2B5EF4-FFF2-40B4-BE49-F238E27FC236}">
                <a16:creationId xmlns:a16="http://schemas.microsoft.com/office/drawing/2014/main" id="{E5AE5965-2F83-698F-6045-71BEFD315794}"/>
              </a:ext>
            </a:extLst>
          </p:cNvPr>
          <p:cNvSpPr txBox="1">
            <a:spLocks noChangeArrowheads="1"/>
          </p:cNvSpPr>
          <p:nvPr/>
        </p:nvSpPr>
        <p:spPr bwMode="auto">
          <a:xfrm>
            <a:off x="7144952" y="5908675"/>
            <a:ext cx="54053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.10</a:t>
            </a:r>
          </a:p>
        </p:txBody>
      </p:sp>
      <p:sp>
        <p:nvSpPr>
          <p:cNvPr id="26664" name="Rectangle 38">
            <a:extLst>
              <a:ext uri="{FF2B5EF4-FFF2-40B4-BE49-F238E27FC236}">
                <a16:creationId xmlns:a16="http://schemas.microsoft.com/office/drawing/2014/main" id="{81C305E0-B7D8-05E9-9F3E-18145EA39808}"/>
              </a:ext>
            </a:extLst>
          </p:cNvPr>
          <p:cNvSpPr>
            <a:spLocks noChangeArrowheads="1"/>
          </p:cNvSpPr>
          <p:nvPr/>
        </p:nvSpPr>
        <p:spPr bwMode="auto">
          <a:xfrm>
            <a:off x="89757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pic>
        <p:nvPicPr>
          <p:cNvPr id="26665" name="Picture 39" descr="scheda-giu">
            <a:extLst>
              <a:ext uri="{FF2B5EF4-FFF2-40B4-BE49-F238E27FC236}">
                <a16:creationId xmlns:a16="http://schemas.microsoft.com/office/drawing/2014/main" id="{97D940BF-5E97-D166-BE36-66CFBF673A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28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66" name="Line 40">
            <a:extLst>
              <a:ext uri="{FF2B5EF4-FFF2-40B4-BE49-F238E27FC236}">
                <a16:creationId xmlns:a16="http://schemas.microsoft.com/office/drawing/2014/main" id="{4C834071-3B31-327F-E967-9E64C1565791}"/>
              </a:ext>
            </a:extLst>
          </p:cNvPr>
          <p:cNvSpPr>
            <a:spLocks noChangeShapeType="1"/>
          </p:cNvSpPr>
          <p:nvPr/>
        </p:nvSpPr>
        <p:spPr bwMode="auto">
          <a:xfrm>
            <a:off x="9280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26667" name="Text Box 41">
            <a:extLst>
              <a:ext uri="{FF2B5EF4-FFF2-40B4-BE49-F238E27FC236}">
                <a16:creationId xmlns:a16="http://schemas.microsoft.com/office/drawing/2014/main" id="{58E317AB-63E3-529C-27EE-FCEBFFD62CB8}"/>
              </a:ext>
            </a:extLst>
          </p:cNvPr>
          <p:cNvSpPr txBox="1">
            <a:spLocks noChangeArrowheads="1"/>
          </p:cNvSpPr>
          <p:nvPr/>
        </p:nvSpPr>
        <p:spPr bwMode="auto">
          <a:xfrm>
            <a:off x="9509132" y="27844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26668" name="Text Box 42">
            <a:extLst>
              <a:ext uri="{FF2B5EF4-FFF2-40B4-BE49-F238E27FC236}">
                <a16:creationId xmlns:a16="http://schemas.microsoft.com/office/drawing/2014/main" id="{25869C18-636E-EFA0-356D-4BF776B560DE}"/>
              </a:ext>
            </a:extLst>
          </p:cNvPr>
          <p:cNvSpPr txBox="1">
            <a:spLocks noChangeArrowheads="1"/>
          </p:cNvSpPr>
          <p:nvPr/>
        </p:nvSpPr>
        <p:spPr bwMode="auto">
          <a:xfrm>
            <a:off x="10187274" y="2736852"/>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.3</a:t>
            </a:r>
          </a:p>
        </p:txBody>
      </p:sp>
      <p:sp>
        <p:nvSpPr>
          <p:cNvPr id="26669" name="Freeform 43">
            <a:extLst>
              <a:ext uri="{FF2B5EF4-FFF2-40B4-BE49-F238E27FC236}">
                <a16:creationId xmlns:a16="http://schemas.microsoft.com/office/drawing/2014/main" id="{47A8F469-6974-2DD7-A0A9-B4FFA0CBBED5}"/>
              </a:ext>
            </a:extLst>
          </p:cNvPr>
          <p:cNvSpPr>
            <a:spLocks/>
          </p:cNvSpPr>
          <p:nvPr/>
        </p:nvSpPr>
        <p:spPr bwMode="auto">
          <a:xfrm>
            <a:off x="3489333" y="2665415"/>
            <a:ext cx="4419583" cy="2630426"/>
          </a:xfrm>
          <a:custGeom>
            <a:avLst/>
            <a:gdLst>
              <a:gd name="T0" fmla="*/ 2147483646 w 2718"/>
              <a:gd name="T1" fmla="*/ 0 h 1545"/>
              <a:gd name="T2" fmla="*/ 2147483646 w 2718"/>
              <a:gd name="T3" fmla="*/ 2147483646 h 1545"/>
              <a:gd name="T4" fmla="*/ 2147483646 w 2718"/>
              <a:gd name="T5" fmla="*/ 2147483646 h 1545"/>
              <a:gd name="T6" fmla="*/ 2147483646 w 2718"/>
              <a:gd name="T7" fmla="*/ 2147483646 h 1545"/>
              <a:gd name="T8" fmla="*/ 2147483646 w 2718"/>
              <a:gd name="T9" fmla="*/ 2147483646 h 1545"/>
              <a:gd name="T10" fmla="*/ 2147483646 w 2718"/>
              <a:gd name="T11" fmla="*/ 2147483646 h 1545"/>
              <a:gd name="T12" fmla="*/ 0 w 2718"/>
              <a:gd name="T13" fmla="*/ 2147483646 h 154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718" h="1545">
                <a:moveTo>
                  <a:pt x="2631" y="0"/>
                </a:moveTo>
                <a:cubicBezTo>
                  <a:pt x="2638" y="89"/>
                  <a:pt x="2671" y="354"/>
                  <a:pt x="2673" y="536"/>
                </a:cubicBezTo>
                <a:cubicBezTo>
                  <a:pt x="2675" y="718"/>
                  <a:pt x="2718" y="935"/>
                  <a:pt x="2644" y="1093"/>
                </a:cubicBezTo>
                <a:cubicBezTo>
                  <a:pt x="2570" y="1251"/>
                  <a:pt x="2581" y="1427"/>
                  <a:pt x="2231" y="1486"/>
                </a:cubicBezTo>
                <a:cubicBezTo>
                  <a:pt x="1881" y="1545"/>
                  <a:pt x="894" y="1537"/>
                  <a:pt x="542" y="1448"/>
                </a:cubicBezTo>
                <a:cubicBezTo>
                  <a:pt x="190" y="1359"/>
                  <a:pt x="209" y="1145"/>
                  <a:pt x="119" y="949"/>
                </a:cubicBezTo>
                <a:cubicBezTo>
                  <a:pt x="29" y="753"/>
                  <a:pt x="25" y="413"/>
                  <a:pt x="0" y="272"/>
                </a:cubicBezTo>
              </a:path>
            </a:pathLst>
          </a:custGeom>
          <a:noFill/>
          <a:ln w="57150" cap="flat" cmpd="sng">
            <a:solidFill>
              <a:schemeClr val="accent1"/>
            </a:solidFill>
            <a:prstDash val="solid"/>
            <a:round/>
            <a:headEnd type="none" w="lg" len="lg"/>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000" tIns="46800" rIns="90000" bIns="46800">
            <a:spAutoFit/>
          </a:bodyPr>
          <a:lstStyle/>
          <a:p>
            <a:endParaRPr lang="it-IT"/>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3" name="Rectangle 2">
            <a:extLst>
              <a:ext uri="{FF2B5EF4-FFF2-40B4-BE49-F238E27FC236}">
                <a16:creationId xmlns:a16="http://schemas.microsoft.com/office/drawing/2014/main" id="{55C45E03-5159-FEE8-E566-25BE67511105}"/>
              </a:ext>
            </a:extLst>
          </p:cNvPr>
          <p:cNvSpPr>
            <a:spLocks noGrp="1" noChangeArrowheads="1"/>
          </p:cNvSpPr>
          <p:nvPr>
            <p:ph type="title"/>
          </p:nvPr>
        </p:nvSpPr>
        <p:spPr/>
        <p:txBody>
          <a:bodyPr/>
          <a:lstStyle/>
          <a:p>
            <a:pPr eaLnBrk="1" hangingPunct="1"/>
            <a:r>
              <a:rPr lang="it-IT" altLang="it-IT"/>
              <a:t>inspecting the arp cache</a:t>
            </a:r>
            <a:br>
              <a:rPr lang="it-IT" altLang="it-IT"/>
            </a:br>
            <a:r>
              <a:rPr lang="it-IT" altLang="it-IT" sz="4000"/>
              <a:t>(non local traffic)</a:t>
            </a:r>
            <a:endParaRPr lang="en-US" altLang="it-IT" sz="4000"/>
          </a:p>
        </p:txBody>
      </p:sp>
      <p:sp>
        <p:nvSpPr>
          <p:cNvPr id="27654" name="Rectangle 3">
            <a:extLst>
              <a:ext uri="{FF2B5EF4-FFF2-40B4-BE49-F238E27FC236}">
                <a16:creationId xmlns:a16="http://schemas.microsoft.com/office/drawing/2014/main" id="{1195F3D8-FF0D-E27F-C046-B65E6EF99309}"/>
              </a:ext>
            </a:extLst>
          </p:cNvPr>
          <p:cNvSpPr>
            <a:spLocks noGrp="1" noChangeArrowheads="1"/>
          </p:cNvSpPr>
          <p:nvPr>
            <p:ph idx="1"/>
          </p:nvPr>
        </p:nvSpPr>
        <p:spPr/>
        <p:txBody>
          <a:bodyPr/>
          <a:lstStyle/>
          <a:p>
            <a:pPr eaLnBrk="1" hangingPunct="1">
              <a:lnSpc>
                <a:spcPct val="90000"/>
              </a:lnSpc>
            </a:pPr>
            <a:r>
              <a:rPr lang="en-US" altLang="it-IT" sz="2400"/>
              <a:t>when ip traffic is addressed outside the local network, the sender needs the mac address of the router</a:t>
            </a:r>
          </a:p>
          <a:p>
            <a:pPr eaLnBrk="1" hangingPunct="1">
              <a:lnSpc>
                <a:spcPct val="90000"/>
              </a:lnSpc>
            </a:pPr>
            <a:r>
              <a:rPr lang="en-US" altLang="it-IT" sz="2400"/>
              <a:t>arp requests can get replies only within the local network</a:t>
            </a:r>
          </a:p>
        </p:txBody>
      </p:sp>
      <p:sp>
        <p:nvSpPr>
          <p:cNvPr id="32" name="Segnaposto data 3">
            <a:extLst>
              <a:ext uri="{FF2B5EF4-FFF2-40B4-BE49-F238E27FC236}">
                <a16:creationId xmlns:a16="http://schemas.microsoft.com/office/drawing/2014/main" id="{8F1DB8D9-492D-0808-3316-B4C6E3400E8E}"/>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3" name="Segnaposto piè di pagina 4">
            <a:extLst>
              <a:ext uri="{FF2B5EF4-FFF2-40B4-BE49-F238E27FC236}">
                <a16:creationId xmlns:a16="http://schemas.microsoft.com/office/drawing/2014/main" id="{6B096DCF-F593-3357-7DF5-D6F97188B9CE}"/>
              </a:ext>
            </a:extLst>
          </p:cNvPr>
          <p:cNvSpPr>
            <a:spLocks noGrp="1"/>
          </p:cNvSpPr>
          <p:nvPr>
            <p:ph type="ftr" sz="quarter" idx="11"/>
          </p:nvPr>
        </p:nvSpPr>
        <p:spPr/>
        <p:txBody>
          <a:bodyPr/>
          <a:lstStyle/>
          <a:p>
            <a:pPr>
              <a:defRPr/>
            </a:pPr>
            <a:r>
              <a:rPr lang="it-IT" altLang="it-IT" dirty="0"/>
              <a:t>kathara – [ lab: basic-ipv4 ]</a:t>
            </a:r>
          </a:p>
        </p:txBody>
      </p:sp>
      <p:grpSp>
        <p:nvGrpSpPr>
          <p:cNvPr id="34" name="Group 1">
            <a:extLst>
              <a:ext uri="{FF2B5EF4-FFF2-40B4-BE49-F238E27FC236}">
                <a16:creationId xmlns:a16="http://schemas.microsoft.com/office/drawing/2014/main" id="{514D633C-71D1-54DA-8023-7FCA57267FEE}"/>
              </a:ext>
            </a:extLst>
          </p:cNvPr>
          <p:cNvGrpSpPr/>
          <p:nvPr/>
        </p:nvGrpSpPr>
        <p:grpSpPr>
          <a:xfrm>
            <a:off x="1226175" y="3140968"/>
            <a:ext cx="10216014" cy="1828800"/>
            <a:chOff x="1364266" y="2378845"/>
            <a:chExt cx="10216014" cy="1828800"/>
          </a:xfrm>
        </p:grpSpPr>
        <p:sp>
          <p:nvSpPr>
            <p:cNvPr id="35" name="Rectangle 4">
              <a:extLst>
                <a:ext uri="{FF2B5EF4-FFF2-40B4-BE49-F238E27FC236}">
                  <a16:creationId xmlns:a16="http://schemas.microsoft.com/office/drawing/2014/main" id="{BDFBCCD2-0318-8FDD-7961-4D13F39661D2}"/>
                </a:ext>
              </a:extLst>
            </p:cNvPr>
            <p:cNvSpPr/>
            <p:nvPr/>
          </p:nvSpPr>
          <p:spPr>
            <a:xfrm>
              <a:off x="1364266" y="2668295"/>
              <a:ext cx="10216014" cy="1539350"/>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root@pc2:/#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200.1.1.1                ether   00:00:00:00:00:c1   C            eth0</a:t>
              </a:r>
            </a:p>
            <a:p>
              <a:pPr eaLnBrk="1" hangingPunct="1"/>
              <a:r>
                <a:rPr lang="en-US" altLang="it-IT" dirty="0">
                  <a:solidFill>
                    <a:schemeClr val="bg1"/>
                  </a:solidFill>
                  <a:latin typeface="Lucida Console" panose="020B0609040504020204" pitchFamily="49" charset="0"/>
                </a:rPr>
                <a:t>200.1.1.3                ether   00:00:00:00:00:03   C            eth0</a:t>
              </a:r>
            </a:p>
            <a:p>
              <a:pPr eaLnBrk="1" hangingPunct="1"/>
              <a:r>
                <a:rPr lang="en-US" altLang="it-IT" dirty="0">
                  <a:solidFill>
                    <a:schemeClr val="bg2">
                      <a:lumMod val="60000"/>
                      <a:lumOff val="40000"/>
                    </a:schemeClr>
                  </a:solidFill>
                  <a:latin typeface="Lucida Console" panose="020B0609040504020204" pitchFamily="49" charset="0"/>
                </a:rPr>
                <a:t>root@pc2:/#</a:t>
              </a:r>
            </a:p>
          </p:txBody>
        </p:sp>
        <p:sp>
          <p:nvSpPr>
            <p:cNvPr id="36" name="Rectangle 5">
              <a:extLst>
                <a:ext uri="{FF2B5EF4-FFF2-40B4-BE49-F238E27FC236}">
                  <a16:creationId xmlns:a16="http://schemas.microsoft.com/office/drawing/2014/main" id="{16CE5967-AE3A-6E49-E737-E37CE633E32C}"/>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pc2</a:t>
              </a:r>
            </a:p>
          </p:txBody>
        </p:sp>
        <p:grpSp>
          <p:nvGrpSpPr>
            <p:cNvPr id="37" name="Group 14">
              <a:extLst>
                <a:ext uri="{FF2B5EF4-FFF2-40B4-BE49-F238E27FC236}">
                  <a16:creationId xmlns:a16="http://schemas.microsoft.com/office/drawing/2014/main" id="{BDCDF492-07F3-E8D4-B9A1-F02E568FFD15}"/>
                </a:ext>
              </a:extLst>
            </p:cNvPr>
            <p:cNvGrpSpPr/>
            <p:nvPr/>
          </p:nvGrpSpPr>
          <p:grpSpPr>
            <a:xfrm>
              <a:off x="10920536" y="2466851"/>
              <a:ext cx="581348" cy="126235"/>
              <a:chOff x="8092857" y="2115830"/>
              <a:chExt cx="581348" cy="126235"/>
            </a:xfrm>
          </p:grpSpPr>
          <p:sp>
            <p:nvSpPr>
              <p:cNvPr id="38" name="Rectangle 15">
                <a:extLst>
                  <a:ext uri="{FF2B5EF4-FFF2-40B4-BE49-F238E27FC236}">
                    <a16:creationId xmlns:a16="http://schemas.microsoft.com/office/drawing/2014/main" id="{B6439501-5F13-8E25-9F56-119710915D1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6">
                <a:extLst>
                  <a:ext uri="{FF2B5EF4-FFF2-40B4-BE49-F238E27FC236}">
                    <a16:creationId xmlns:a16="http://schemas.microsoft.com/office/drawing/2014/main" id="{3DEC0471-01D0-C584-68DC-04FA16703E1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40" name="Rectangle 17">
                <a:extLst>
                  <a:ext uri="{FF2B5EF4-FFF2-40B4-BE49-F238E27FC236}">
                    <a16:creationId xmlns:a16="http://schemas.microsoft.com/office/drawing/2014/main" id="{162062A4-3A5F-2E5F-C1E6-2AE6EE784669}"/>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7656" name="Rectangle 56">
            <a:extLst>
              <a:ext uri="{FF2B5EF4-FFF2-40B4-BE49-F238E27FC236}">
                <a16:creationId xmlns:a16="http://schemas.microsoft.com/office/drawing/2014/main" id="{A3A143A8-05C3-AA5B-F8D7-CC60AC06199A}"/>
              </a:ext>
            </a:extLst>
          </p:cNvPr>
          <p:cNvSpPr>
            <a:spLocks noChangeArrowheads="1"/>
          </p:cNvSpPr>
          <p:nvPr/>
        </p:nvSpPr>
        <p:spPr bwMode="auto">
          <a:xfrm flipV="1">
            <a:off x="1324822" y="4028583"/>
            <a:ext cx="9811532" cy="280687"/>
          </a:xfrm>
          <a:prstGeom prst="rect">
            <a:avLst/>
          </a:prstGeom>
          <a:noFill/>
          <a:ln w="38100">
            <a:solidFill>
              <a:schemeClr val="tx2"/>
            </a:solidFill>
            <a:miter lim="800000"/>
            <a:headEnd/>
            <a:tailEnd/>
          </a:ln>
          <a:effectLst/>
          <a:extLst>
            <a:ext uri="{909E8E84-426E-40DD-AFC4-6F175D3DCCD1}">
              <a14:hiddenFill xmlns:a14="http://schemas.microsoft.com/office/drawing/2010/main">
                <a:solidFill>
                  <a:schemeClr val="tx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000" tIns="46800" rIns="90000" bIns="46800" anchor="ct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1800">
              <a:latin typeface="Arial" panose="020B0604020202020204" pitchFamily="34" charset="0"/>
            </a:endParaRPr>
          </a:p>
        </p:txBody>
      </p:sp>
      <p:sp>
        <p:nvSpPr>
          <p:cNvPr id="41" name="AutoShape 63">
            <a:extLst>
              <a:ext uri="{FF2B5EF4-FFF2-40B4-BE49-F238E27FC236}">
                <a16:creationId xmlns:a16="http://schemas.microsoft.com/office/drawing/2014/main" id="{29D4DADB-795B-36F8-DC72-8EA4FB3E7C26}"/>
              </a:ext>
            </a:extLst>
          </p:cNvPr>
          <p:cNvSpPr>
            <a:spLocks noChangeArrowheads="1"/>
          </p:cNvSpPr>
          <p:nvPr/>
        </p:nvSpPr>
        <p:spPr bwMode="auto">
          <a:xfrm>
            <a:off x="7248128" y="5129143"/>
            <a:ext cx="2738438" cy="820137"/>
          </a:xfrm>
          <a:prstGeom prst="wedgeRoundRectCallout">
            <a:avLst>
              <a:gd name="adj1" fmla="val -48823"/>
              <a:gd name="adj2" fmla="val -157229"/>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mac</a:t>
            </a:r>
            <a:r>
              <a:rPr lang="it-IT" altLang="it-IT" sz="2000"/>
              <a:t> </a:t>
            </a:r>
            <a:r>
              <a:rPr lang="it-IT" altLang="it-IT" sz="2000" err="1"/>
              <a:t>address</a:t>
            </a:r>
            <a:r>
              <a:rPr lang="it-IT" altLang="it-IT" sz="2000"/>
              <a:t> of eth0 on r2 </a:t>
            </a:r>
          </a:p>
        </p:txBody>
      </p:sp>
    </p:spTree>
    <p:extLst>
      <p:ext uri="{BB962C8B-B14F-4D97-AF65-F5344CB8AC3E}">
        <p14:creationId xmlns:p14="http://schemas.microsoft.com/office/powerpoint/2010/main" val="20234774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2" name="Group 1">
            <a:extLst>
              <a:ext uri="{FF2B5EF4-FFF2-40B4-BE49-F238E27FC236}">
                <a16:creationId xmlns:a16="http://schemas.microsoft.com/office/drawing/2014/main" id="{C696C34A-26D9-19C6-893C-BF27C773043A}"/>
              </a:ext>
            </a:extLst>
          </p:cNvPr>
          <p:cNvGrpSpPr/>
          <p:nvPr/>
        </p:nvGrpSpPr>
        <p:grpSpPr>
          <a:xfrm>
            <a:off x="1143000" y="2906281"/>
            <a:ext cx="10216014" cy="1614012"/>
            <a:chOff x="1364266" y="2378845"/>
            <a:chExt cx="10216014" cy="1614012"/>
          </a:xfrm>
        </p:grpSpPr>
        <p:sp>
          <p:nvSpPr>
            <p:cNvPr id="63" name="Rectangle 4">
              <a:extLst>
                <a:ext uri="{FF2B5EF4-FFF2-40B4-BE49-F238E27FC236}">
                  <a16:creationId xmlns:a16="http://schemas.microsoft.com/office/drawing/2014/main" id="{33742E37-6844-3DE2-099E-1FC992EB6E49}"/>
                </a:ext>
              </a:extLst>
            </p:cNvPr>
            <p:cNvSpPr/>
            <p:nvPr/>
          </p:nvSpPr>
          <p:spPr>
            <a:xfrm>
              <a:off x="1364266" y="2668295"/>
              <a:ext cx="10216014" cy="1324562"/>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root@r1:/#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195.11.14.5              ether   00:00:00:00:00:01   C            eth0</a:t>
              </a:r>
            </a:p>
            <a:p>
              <a:pPr eaLnBrk="1" hangingPunct="1"/>
              <a:r>
                <a:rPr lang="en-US" altLang="it-IT" dirty="0">
                  <a:solidFill>
                    <a:schemeClr val="bg1"/>
                  </a:solidFill>
                  <a:latin typeface="Lucida Console" panose="020B0609040504020204" pitchFamily="49" charset="0"/>
                </a:rPr>
                <a:t>100.0.0.10               ether   00:00:00:00:00:b2   C            eth1</a:t>
              </a:r>
            </a:p>
          </p:txBody>
        </p:sp>
        <p:sp>
          <p:nvSpPr>
            <p:cNvPr id="64" name="Rectangle 5">
              <a:extLst>
                <a:ext uri="{FF2B5EF4-FFF2-40B4-BE49-F238E27FC236}">
                  <a16:creationId xmlns:a16="http://schemas.microsoft.com/office/drawing/2014/main" id="{298CD1EA-72AE-9F39-2387-07AF6BE44E03}"/>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r1</a:t>
              </a:r>
            </a:p>
          </p:txBody>
        </p:sp>
        <p:grpSp>
          <p:nvGrpSpPr>
            <p:cNvPr id="65" name="Group 14">
              <a:extLst>
                <a:ext uri="{FF2B5EF4-FFF2-40B4-BE49-F238E27FC236}">
                  <a16:creationId xmlns:a16="http://schemas.microsoft.com/office/drawing/2014/main" id="{79133F26-37E9-B7B2-C5B7-B65B20D07099}"/>
                </a:ext>
              </a:extLst>
            </p:cNvPr>
            <p:cNvGrpSpPr/>
            <p:nvPr/>
          </p:nvGrpSpPr>
          <p:grpSpPr>
            <a:xfrm>
              <a:off x="10920536" y="2466851"/>
              <a:ext cx="581348" cy="126235"/>
              <a:chOff x="8092857" y="2115830"/>
              <a:chExt cx="581348" cy="126235"/>
            </a:xfrm>
          </p:grpSpPr>
          <p:sp>
            <p:nvSpPr>
              <p:cNvPr id="66" name="Rectangle 15">
                <a:extLst>
                  <a:ext uri="{FF2B5EF4-FFF2-40B4-BE49-F238E27FC236}">
                    <a16:creationId xmlns:a16="http://schemas.microsoft.com/office/drawing/2014/main" id="{42FEEA29-DF45-4C8F-A94F-EC1C53672EE9}"/>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67" name="Rectangle 16">
                <a:extLst>
                  <a:ext uri="{FF2B5EF4-FFF2-40B4-BE49-F238E27FC236}">
                    <a16:creationId xmlns:a16="http://schemas.microsoft.com/office/drawing/2014/main" id="{2D0094C5-DED4-013A-F9FC-5B9F9A91B5D9}"/>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68" name="Rectangle 17">
                <a:extLst>
                  <a:ext uri="{FF2B5EF4-FFF2-40B4-BE49-F238E27FC236}">
                    <a16:creationId xmlns:a16="http://schemas.microsoft.com/office/drawing/2014/main" id="{7BAF1451-421B-046C-CD7C-2910D999F309}"/>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8677" name="Rectangle 31">
            <a:extLst>
              <a:ext uri="{FF2B5EF4-FFF2-40B4-BE49-F238E27FC236}">
                <a16:creationId xmlns:a16="http://schemas.microsoft.com/office/drawing/2014/main" id="{8FD7A9B2-3C3B-4F10-ABF4-14C5C7C5797F}"/>
              </a:ext>
            </a:extLst>
          </p:cNvPr>
          <p:cNvSpPr>
            <a:spLocks noGrp="1" noChangeArrowheads="1"/>
          </p:cNvSpPr>
          <p:nvPr>
            <p:ph type="title"/>
          </p:nvPr>
        </p:nvSpPr>
        <p:spPr/>
        <p:txBody>
          <a:bodyPr>
            <a:normAutofit fontScale="90000"/>
          </a:bodyPr>
          <a:lstStyle/>
          <a:p>
            <a:pPr eaLnBrk="1" hangingPunct="1"/>
            <a:r>
              <a:rPr lang="it-IT" altLang="it-IT" sz="4000" err="1"/>
              <a:t>inspecting</a:t>
            </a:r>
            <a:r>
              <a:rPr lang="it-IT" altLang="it-IT" sz="4000"/>
              <a:t> the </a:t>
            </a:r>
            <a:r>
              <a:rPr lang="it-IT" altLang="it-IT" sz="4000" err="1"/>
              <a:t>arp</a:t>
            </a:r>
            <a:r>
              <a:rPr lang="it-IT" altLang="it-IT" sz="4000"/>
              <a:t> cache</a:t>
            </a:r>
            <a:br>
              <a:rPr lang="it-IT" altLang="it-IT" sz="4000"/>
            </a:br>
            <a:r>
              <a:rPr lang="it-IT" altLang="it-IT" sz="3200"/>
              <a:t>(non </a:t>
            </a:r>
            <a:r>
              <a:rPr lang="it-IT" altLang="it-IT" sz="3200" err="1"/>
              <a:t>local</a:t>
            </a:r>
            <a:r>
              <a:rPr lang="it-IT" altLang="it-IT" sz="3200"/>
              <a:t> </a:t>
            </a:r>
            <a:r>
              <a:rPr lang="it-IT" altLang="it-IT" sz="3200" err="1"/>
              <a:t>traffic</a:t>
            </a:r>
            <a:r>
              <a:rPr lang="it-IT" altLang="it-IT" sz="3200"/>
              <a:t>)</a:t>
            </a:r>
            <a:endParaRPr lang="en-US" altLang="it-IT" sz="3200"/>
          </a:p>
        </p:txBody>
      </p:sp>
      <p:sp>
        <p:nvSpPr>
          <p:cNvPr id="28678" name="Rectangle 32">
            <a:extLst>
              <a:ext uri="{FF2B5EF4-FFF2-40B4-BE49-F238E27FC236}">
                <a16:creationId xmlns:a16="http://schemas.microsoft.com/office/drawing/2014/main" id="{9A334A64-EACC-6B93-B45A-63EF13828316}"/>
              </a:ext>
            </a:extLst>
          </p:cNvPr>
          <p:cNvSpPr>
            <a:spLocks noGrp="1" noChangeArrowheads="1"/>
          </p:cNvSpPr>
          <p:nvPr>
            <p:ph idx="1"/>
          </p:nvPr>
        </p:nvSpPr>
        <p:spPr>
          <a:xfrm>
            <a:off x="609600" y="1412777"/>
            <a:ext cx="10972800" cy="1396670"/>
          </a:xfrm>
        </p:spPr>
        <p:txBody>
          <a:bodyPr/>
          <a:lstStyle/>
          <a:p>
            <a:pPr eaLnBrk="1" hangingPunct="1">
              <a:lnSpc>
                <a:spcPct val="80000"/>
              </a:lnSpc>
            </a:pPr>
            <a:r>
              <a:rPr lang="en-US" altLang="it-IT" sz="2800" dirty="0"/>
              <a:t>what about routers?</a:t>
            </a:r>
          </a:p>
          <a:p>
            <a:pPr eaLnBrk="1" hangingPunct="1">
              <a:lnSpc>
                <a:spcPct val="80000"/>
              </a:lnSpc>
            </a:pPr>
            <a:r>
              <a:rPr lang="en-US" altLang="it-IT" sz="2800" dirty="0"/>
              <a:t>routers perform </a:t>
            </a:r>
            <a:r>
              <a:rPr lang="en-US" altLang="it-IT" sz="2800" dirty="0" err="1"/>
              <a:t>arp</a:t>
            </a:r>
            <a:r>
              <a:rPr lang="en-US" altLang="it-IT" sz="2800" dirty="0"/>
              <a:t> too (hence have </a:t>
            </a:r>
            <a:r>
              <a:rPr lang="en-US" altLang="it-IT" sz="2800" dirty="0" err="1"/>
              <a:t>arp</a:t>
            </a:r>
            <a:r>
              <a:rPr lang="en-US" altLang="it-IT" sz="2800" dirty="0"/>
              <a:t> caches) anytime they have to send </a:t>
            </a:r>
            <a:r>
              <a:rPr lang="en-US" altLang="it-IT" sz="2800" dirty="0" err="1"/>
              <a:t>ip</a:t>
            </a:r>
            <a:r>
              <a:rPr lang="en-US" altLang="it-IT" sz="2800" dirty="0"/>
              <a:t> packets on an ethernet </a:t>
            </a:r>
            <a:r>
              <a:rPr lang="en-US" altLang="it-IT" sz="2800" dirty="0" err="1"/>
              <a:t>lan</a:t>
            </a:r>
            <a:endParaRPr lang="en-US" altLang="it-IT" sz="2800" dirty="0"/>
          </a:p>
        </p:txBody>
      </p:sp>
      <p:sp>
        <p:nvSpPr>
          <p:cNvPr id="60" name="Segnaposto data 3">
            <a:extLst>
              <a:ext uri="{FF2B5EF4-FFF2-40B4-BE49-F238E27FC236}">
                <a16:creationId xmlns:a16="http://schemas.microsoft.com/office/drawing/2014/main" id="{320875C6-0D5C-6F07-5FA7-88E02847079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61" name="Segnaposto piè di pagina 4">
            <a:extLst>
              <a:ext uri="{FF2B5EF4-FFF2-40B4-BE49-F238E27FC236}">
                <a16:creationId xmlns:a16="http://schemas.microsoft.com/office/drawing/2014/main" id="{96D5B185-E82B-863E-2304-1E2533E4F0D1}"/>
              </a:ext>
            </a:extLst>
          </p:cNvPr>
          <p:cNvSpPr>
            <a:spLocks noGrp="1"/>
          </p:cNvSpPr>
          <p:nvPr>
            <p:ph type="ftr" sz="quarter" idx="11"/>
          </p:nvPr>
        </p:nvSpPr>
        <p:spPr/>
        <p:txBody>
          <a:bodyPr/>
          <a:lstStyle/>
          <a:p>
            <a:pPr>
              <a:defRPr/>
            </a:pPr>
            <a:r>
              <a:rPr lang="it-IT" altLang="it-IT" dirty="0"/>
              <a:t>kathara – [ lab: basic-ipv4 ]</a:t>
            </a:r>
          </a:p>
        </p:txBody>
      </p:sp>
      <p:sp>
        <p:nvSpPr>
          <p:cNvPr id="28681" name="AutoShape 60">
            <a:extLst>
              <a:ext uri="{FF2B5EF4-FFF2-40B4-BE49-F238E27FC236}">
                <a16:creationId xmlns:a16="http://schemas.microsoft.com/office/drawing/2014/main" id="{5B74222B-803E-FF78-B884-E66E689E566E}"/>
              </a:ext>
            </a:extLst>
          </p:cNvPr>
          <p:cNvSpPr>
            <a:spLocks noChangeArrowheads="1"/>
          </p:cNvSpPr>
          <p:nvPr/>
        </p:nvSpPr>
        <p:spPr bwMode="auto">
          <a:xfrm>
            <a:off x="3734947" y="3287779"/>
            <a:ext cx="848885" cy="441453"/>
          </a:xfrm>
          <a:prstGeom prst="wedgeRoundRectCallout">
            <a:avLst>
              <a:gd name="adj1" fmla="val -158590"/>
              <a:gd name="adj2" fmla="val 74865"/>
              <a:gd name="adj3" fmla="val 16667"/>
            </a:avLst>
          </a:prstGeom>
          <a:solidFill>
            <a:schemeClr val="accent2"/>
          </a:solidFill>
          <a:ln w="9525">
            <a:solidFill>
              <a:schemeClr val="tx1"/>
            </a:solidFill>
            <a:miter lim="800000"/>
            <a:headEnd/>
            <a:tailEnd/>
          </a:ln>
          <a:effectLst/>
        </p:spPr>
        <p:txBody>
          <a:bodyPr lIns="90000" tIns="46800" rIns="90000" bIns="4680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pc1</a:t>
            </a:r>
            <a:endParaRPr lang="it-IT" altLang="it-IT" sz="1600"/>
          </a:p>
        </p:txBody>
      </p:sp>
      <p:sp>
        <p:nvSpPr>
          <p:cNvPr id="28682" name="AutoShape 61">
            <a:extLst>
              <a:ext uri="{FF2B5EF4-FFF2-40B4-BE49-F238E27FC236}">
                <a16:creationId xmlns:a16="http://schemas.microsoft.com/office/drawing/2014/main" id="{977DC20A-B553-3521-D64A-1315F1D95E80}"/>
              </a:ext>
            </a:extLst>
          </p:cNvPr>
          <p:cNvSpPr>
            <a:spLocks noChangeArrowheads="1"/>
          </p:cNvSpPr>
          <p:nvPr/>
        </p:nvSpPr>
        <p:spPr bwMode="auto">
          <a:xfrm>
            <a:off x="3072160" y="4167197"/>
            <a:ext cx="1295400" cy="504825"/>
          </a:xfrm>
          <a:prstGeom prst="wedgeRoundRectCallout">
            <a:avLst>
              <a:gd name="adj1" fmla="val -85256"/>
              <a:gd name="adj2" fmla="val -37757"/>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r2 (eth1)</a:t>
            </a:r>
          </a:p>
          <a:p>
            <a:pPr algn="ctr" eaLnBrk="1" hangingPunct="1">
              <a:spcBef>
                <a:spcPct val="0"/>
              </a:spcBef>
              <a:buClrTx/>
              <a:buSzTx/>
              <a:buFontTx/>
              <a:buNone/>
            </a:pPr>
            <a:endParaRPr lang="it-IT" altLang="it-IT" sz="2000"/>
          </a:p>
        </p:txBody>
      </p:sp>
      <p:grpSp>
        <p:nvGrpSpPr>
          <p:cNvPr id="77" name="Group 1">
            <a:extLst>
              <a:ext uri="{FF2B5EF4-FFF2-40B4-BE49-F238E27FC236}">
                <a16:creationId xmlns:a16="http://schemas.microsoft.com/office/drawing/2014/main" id="{A6225F15-4BC3-FAF1-5A29-8241D82A4D11}"/>
              </a:ext>
            </a:extLst>
          </p:cNvPr>
          <p:cNvGrpSpPr/>
          <p:nvPr/>
        </p:nvGrpSpPr>
        <p:grpSpPr>
          <a:xfrm>
            <a:off x="1143000" y="4764220"/>
            <a:ext cx="10216014" cy="1531072"/>
            <a:chOff x="1364266" y="2378845"/>
            <a:chExt cx="10216014" cy="1531072"/>
          </a:xfrm>
        </p:grpSpPr>
        <p:sp>
          <p:nvSpPr>
            <p:cNvPr id="78" name="Rectangle 4">
              <a:extLst>
                <a:ext uri="{FF2B5EF4-FFF2-40B4-BE49-F238E27FC236}">
                  <a16:creationId xmlns:a16="http://schemas.microsoft.com/office/drawing/2014/main" id="{F36FE27C-5297-B27F-5177-9A29E7AC289B}"/>
                </a:ext>
              </a:extLst>
            </p:cNvPr>
            <p:cNvSpPr/>
            <p:nvPr/>
          </p:nvSpPr>
          <p:spPr>
            <a:xfrm>
              <a:off x="1364266" y="2668295"/>
              <a:ext cx="10216014" cy="1241622"/>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root@r2:/# </a:t>
              </a:r>
              <a:r>
                <a:rPr lang="en-US" altLang="it-IT" b="1" dirty="0" err="1">
                  <a:solidFill>
                    <a:schemeClr val="bg1"/>
                  </a:solidFill>
                  <a:latin typeface="Lucida Console" panose="020B0609040504020204" pitchFamily="49" charset="0"/>
                </a:rPr>
                <a:t>arp</a:t>
              </a:r>
              <a:r>
                <a:rPr lang="en-US" altLang="it-IT" b="1" dirty="0">
                  <a:solidFill>
                    <a:schemeClr val="bg1"/>
                  </a:solidFill>
                  <a:latin typeface="Lucida Console" panose="020B0609040504020204" pitchFamily="49" charset="0"/>
                </a:rPr>
                <a:t> -n</a:t>
              </a:r>
            </a:p>
            <a:p>
              <a:pPr eaLnBrk="1" hangingPunct="1"/>
              <a:r>
                <a:rPr lang="en-US" altLang="it-IT" dirty="0">
                  <a:solidFill>
                    <a:schemeClr val="bg1"/>
                  </a:solidFill>
                  <a:latin typeface="Lucida Console" panose="020B0609040504020204" pitchFamily="49" charset="0"/>
                </a:rPr>
                <a:t>Address                  </a:t>
              </a:r>
              <a:r>
                <a:rPr lang="en-US" altLang="it-IT" dirty="0" err="1">
                  <a:solidFill>
                    <a:schemeClr val="bg1"/>
                  </a:solidFill>
                  <a:latin typeface="Lucida Console" panose="020B0609040504020204" pitchFamily="49" charset="0"/>
                </a:rPr>
                <a:t>HWtype</a:t>
              </a:r>
              <a:r>
                <a:rPr lang="en-US" altLang="it-IT" dirty="0">
                  <a:solidFill>
                    <a:schemeClr val="bg1"/>
                  </a:solidFill>
                  <a:latin typeface="Lucida Console" panose="020B0609040504020204" pitchFamily="49" charset="0"/>
                </a:rPr>
                <a:t>  </a:t>
              </a:r>
              <a:r>
                <a:rPr lang="en-US" altLang="it-IT" dirty="0" err="1">
                  <a:solidFill>
                    <a:schemeClr val="bg1"/>
                  </a:solidFill>
                  <a:latin typeface="Lucida Console" panose="020B0609040504020204" pitchFamily="49" charset="0"/>
                </a:rPr>
                <a:t>HWaddress</a:t>
              </a:r>
              <a:r>
                <a:rPr lang="en-US" altLang="it-IT" dirty="0">
                  <a:solidFill>
                    <a:schemeClr val="bg1"/>
                  </a:solidFill>
                  <a:latin typeface="Lucida Console" panose="020B0609040504020204" pitchFamily="49" charset="0"/>
                </a:rPr>
                <a:t>           Flags Mask  </a:t>
              </a:r>
              <a:r>
                <a:rPr lang="en-US" altLang="it-IT" dirty="0" err="1">
                  <a:solidFill>
                    <a:schemeClr val="bg1"/>
                  </a:solidFill>
                  <a:latin typeface="Lucida Console" panose="020B0609040504020204" pitchFamily="49" charset="0"/>
                </a:rPr>
                <a:t>Iface</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100.0.0.9                ether   00:00:00:00:00:b1   C           eth1</a:t>
              </a:r>
            </a:p>
            <a:p>
              <a:pPr eaLnBrk="1" hangingPunct="1"/>
              <a:r>
                <a:rPr lang="en-US" altLang="it-IT" dirty="0">
                  <a:solidFill>
                    <a:schemeClr val="bg1"/>
                  </a:solidFill>
                  <a:latin typeface="Lucida Console" panose="020B0609040504020204" pitchFamily="49" charset="0"/>
                </a:rPr>
                <a:t>200.1.1.7                ether   00:00:00:00:00:02   C           eth0</a:t>
              </a:r>
            </a:p>
          </p:txBody>
        </p:sp>
        <p:sp>
          <p:nvSpPr>
            <p:cNvPr id="79" name="Rectangle 5">
              <a:extLst>
                <a:ext uri="{FF2B5EF4-FFF2-40B4-BE49-F238E27FC236}">
                  <a16:creationId xmlns:a16="http://schemas.microsoft.com/office/drawing/2014/main" id="{A40B1B01-1FAA-BEFE-8460-BDB9AE2B2CD5}"/>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r2</a:t>
              </a:r>
            </a:p>
          </p:txBody>
        </p:sp>
        <p:grpSp>
          <p:nvGrpSpPr>
            <p:cNvPr id="80" name="Group 14">
              <a:extLst>
                <a:ext uri="{FF2B5EF4-FFF2-40B4-BE49-F238E27FC236}">
                  <a16:creationId xmlns:a16="http://schemas.microsoft.com/office/drawing/2014/main" id="{FB7C8FDF-6C85-A4FF-FF1B-4E1F747A529C}"/>
                </a:ext>
              </a:extLst>
            </p:cNvPr>
            <p:cNvGrpSpPr/>
            <p:nvPr/>
          </p:nvGrpSpPr>
          <p:grpSpPr>
            <a:xfrm>
              <a:off x="10920536" y="2466851"/>
              <a:ext cx="581348" cy="126235"/>
              <a:chOff x="8092857" y="2115830"/>
              <a:chExt cx="581348" cy="126235"/>
            </a:xfrm>
          </p:grpSpPr>
          <p:sp>
            <p:nvSpPr>
              <p:cNvPr id="81" name="Rectangle 15">
                <a:extLst>
                  <a:ext uri="{FF2B5EF4-FFF2-40B4-BE49-F238E27FC236}">
                    <a16:creationId xmlns:a16="http://schemas.microsoft.com/office/drawing/2014/main" id="{9C403AB4-B2A9-F229-C74C-2726296EEF71}"/>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82" name="Rectangle 16">
                <a:extLst>
                  <a:ext uri="{FF2B5EF4-FFF2-40B4-BE49-F238E27FC236}">
                    <a16:creationId xmlns:a16="http://schemas.microsoft.com/office/drawing/2014/main" id="{C667253F-0D31-7620-1E34-E1EE0C5BE23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3" name="Rectangle 17">
                <a:extLst>
                  <a:ext uri="{FF2B5EF4-FFF2-40B4-BE49-F238E27FC236}">
                    <a16:creationId xmlns:a16="http://schemas.microsoft.com/office/drawing/2014/main" id="{F083EEEF-4561-796E-C7B1-0B8A8929F4BE}"/>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8683" name="AutoShape 62">
            <a:extLst>
              <a:ext uri="{FF2B5EF4-FFF2-40B4-BE49-F238E27FC236}">
                <a16:creationId xmlns:a16="http://schemas.microsoft.com/office/drawing/2014/main" id="{1E1DACFF-02D6-04DB-4809-339F31045513}"/>
              </a:ext>
            </a:extLst>
          </p:cNvPr>
          <p:cNvSpPr>
            <a:spLocks noChangeArrowheads="1"/>
          </p:cNvSpPr>
          <p:nvPr/>
        </p:nvSpPr>
        <p:spPr bwMode="auto">
          <a:xfrm>
            <a:off x="3180110" y="5821632"/>
            <a:ext cx="863600" cy="649287"/>
          </a:xfrm>
          <a:prstGeom prst="wedgeRoundRectCallout">
            <a:avLst>
              <a:gd name="adj1" fmla="val -131711"/>
              <a:gd name="adj2" fmla="val -20019"/>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pc2</a:t>
            </a:r>
            <a:endParaRPr lang="it-IT" altLang="it-IT" sz="1600"/>
          </a:p>
        </p:txBody>
      </p:sp>
      <p:sp>
        <p:nvSpPr>
          <p:cNvPr id="28684" name="AutoShape 63">
            <a:extLst>
              <a:ext uri="{FF2B5EF4-FFF2-40B4-BE49-F238E27FC236}">
                <a16:creationId xmlns:a16="http://schemas.microsoft.com/office/drawing/2014/main" id="{68927D15-D282-C323-8AC4-6058D1D31CDC}"/>
              </a:ext>
            </a:extLst>
          </p:cNvPr>
          <p:cNvSpPr>
            <a:spLocks noChangeArrowheads="1"/>
          </p:cNvSpPr>
          <p:nvPr/>
        </p:nvSpPr>
        <p:spPr bwMode="auto">
          <a:xfrm>
            <a:off x="4199222" y="4617195"/>
            <a:ext cx="1087145" cy="725253"/>
          </a:xfrm>
          <a:prstGeom prst="wedgeRoundRectCallout">
            <a:avLst>
              <a:gd name="adj1" fmla="val -207258"/>
              <a:gd name="adj2" fmla="val 115216"/>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r1 (eth1)</a:t>
            </a:r>
          </a:p>
          <a:p>
            <a:pPr algn="ctr" eaLnBrk="1" hangingPunct="1">
              <a:spcBef>
                <a:spcPct val="0"/>
              </a:spcBef>
              <a:buClrTx/>
              <a:buSzTx/>
              <a:buFontTx/>
              <a:buNone/>
            </a:pPr>
            <a:endParaRPr lang="it-IT" altLang="it-IT" sz="2000"/>
          </a:p>
        </p:txBody>
      </p:sp>
    </p:spTree>
    <p:extLst>
      <p:ext uri="{BB962C8B-B14F-4D97-AF65-F5344CB8AC3E}">
        <p14:creationId xmlns:p14="http://schemas.microsoft.com/office/powerpoint/2010/main" val="714015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title"/>
          </p:nvPr>
        </p:nvSpPr>
        <p:spPr/>
        <p:txBody>
          <a:bodyPr/>
          <a:lstStyle/>
          <a:p>
            <a:pPr eaLnBrk="1" hangingPunct="1"/>
            <a:r>
              <a:rPr lang="en-US" altLang="it-IT" dirty="0"/>
              <a:t>lab configuration</a:t>
            </a:r>
          </a:p>
        </p:txBody>
      </p:sp>
      <p:sp>
        <p:nvSpPr>
          <p:cNvPr id="2" name="Subtitle 1">
            <a:extLst>
              <a:ext uri="{FF2B5EF4-FFF2-40B4-BE49-F238E27FC236}">
                <a16:creationId xmlns:a16="http://schemas.microsoft.com/office/drawing/2014/main" id="{0E8EC977-9CBD-1D4F-3EC0-FBD3CCAC19D5}"/>
              </a:ext>
            </a:extLst>
          </p:cNvPr>
          <p:cNvSpPr>
            <a:spLocks noGrp="1"/>
          </p:cNvSpPr>
          <p:nvPr>
            <p:ph type="subTitle" idx="1"/>
          </p:nvPr>
        </p:nvSpPr>
        <p:spPr/>
        <p:txBody>
          <a:bodyPr/>
          <a:lstStyle/>
          <a:p>
            <a:endParaRPr lang="en-IT"/>
          </a:p>
        </p:txBody>
      </p:sp>
    </p:spTree>
    <p:extLst>
      <p:ext uri="{BB962C8B-B14F-4D97-AF65-F5344CB8AC3E}">
        <p14:creationId xmlns:p14="http://schemas.microsoft.com/office/powerpoint/2010/main" val="34013890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pic>
        <p:nvPicPr>
          <p:cNvPr id="3" name="Immagine 2">
            <a:extLst>
              <a:ext uri="{FF2B5EF4-FFF2-40B4-BE49-F238E27FC236}">
                <a16:creationId xmlns:a16="http://schemas.microsoft.com/office/drawing/2014/main" id="{A1320403-A00A-27CC-7154-7D52E2B273E6}"/>
              </a:ext>
            </a:extLst>
          </p:cNvPr>
          <p:cNvPicPr>
            <a:picLocks noChangeAspect="1"/>
          </p:cNvPicPr>
          <p:nvPr/>
        </p:nvPicPr>
        <p:blipFill>
          <a:blip r:embed="rId2"/>
          <a:stretch>
            <a:fillRect/>
          </a:stretch>
        </p:blipFill>
        <p:spPr>
          <a:xfrm>
            <a:off x="743744" y="1053608"/>
            <a:ext cx="10704512" cy="5399583"/>
          </a:xfrm>
          <a:prstGeom prst="rect">
            <a:avLst/>
          </a:prstGeom>
        </p:spPr>
      </p:pic>
      <p:sp>
        <p:nvSpPr>
          <p:cNvPr id="8" name="AutoShape 62">
            <a:extLst>
              <a:ext uri="{FF2B5EF4-FFF2-40B4-BE49-F238E27FC236}">
                <a16:creationId xmlns:a16="http://schemas.microsoft.com/office/drawing/2014/main" id="{F517F7FD-68AB-9390-0FC0-85B05D162097}"/>
              </a:ext>
            </a:extLst>
          </p:cNvPr>
          <p:cNvSpPr>
            <a:spLocks noChangeArrowheads="1"/>
          </p:cNvSpPr>
          <p:nvPr/>
        </p:nvSpPr>
        <p:spPr bwMode="auto">
          <a:xfrm>
            <a:off x="8256240" y="344927"/>
            <a:ext cx="2736850" cy="779817"/>
          </a:xfrm>
          <a:prstGeom prst="wedgeRoundRectCallout">
            <a:avLst>
              <a:gd name="adj1" fmla="val -96104"/>
              <a:gd name="adj2" fmla="val 147813"/>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which is the mac address of r1</a:t>
            </a:r>
          </a:p>
        </p:txBody>
      </p:sp>
    </p:spTree>
    <p:extLst>
      <p:ext uri="{BB962C8B-B14F-4D97-AF65-F5344CB8AC3E}">
        <p14:creationId xmlns:p14="http://schemas.microsoft.com/office/powerpoint/2010/main" val="25589707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Rectangle 42">
            <a:extLst>
              <a:ext uri="{FF2B5EF4-FFF2-40B4-BE49-F238E27FC236}">
                <a16:creationId xmlns:a16="http://schemas.microsoft.com/office/drawing/2014/main" id="{78BA95E1-DD9C-0DD8-974E-67CA12DD470F}"/>
              </a:ext>
            </a:extLst>
          </p:cNvPr>
          <p:cNvSpPr>
            <a:spLocks noGrp="1" noChangeArrowheads="1"/>
          </p:cNvSpPr>
          <p:nvPr>
            <p:ph type="title"/>
          </p:nvPr>
        </p:nvSpPr>
        <p:spPr>
          <a:xfrm>
            <a:off x="1143000" y="115893"/>
            <a:ext cx="9906000" cy="922337"/>
          </a:xfrm>
        </p:spPr>
        <p:txBody>
          <a:bodyPr/>
          <a:lstStyle/>
          <a:p>
            <a:pPr eaLnBrk="1" hangingPunct="1"/>
            <a:r>
              <a:rPr lang="en-US" altLang="it-IT" sz="4000"/>
              <a:t>understanding the whole picture</a:t>
            </a:r>
          </a:p>
        </p:txBody>
      </p:sp>
      <p:sp>
        <p:nvSpPr>
          <p:cNvPr id="43" name="Segnaposto data 2">
            <a:extLst>
              <a:ext uri="{FF2B5EF4-FFF2-40B4-BE49-F238E27FC236}">
                <a16:creationId xmlns:a16="http://schemas.microsoft.com/office/drawing/2014/main" id="{88EE1305-189C-F8DB-430C-3B88D253241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4" name="Segnaposto piè di pagina 3">
            <a:extLst>
              <a:ext uri="{FF2B5EF4-FFF2-40B4-BE49-F238E27FC236}">
                <a16:creationId xmlns:a16="http://schemas.microsoft.com/office/drawing/2014/main" id="{15ED51FC-604E-7D81-4A2B-F1D33F4B1BF2}"/>
              </a:ext>
            </a:extLst>
          </p:cNvPr>
          <p:cNvSpPr>
            <a:spLocks noGrp="1"/>
          </p:cNvSpPr>
          <p:nvPr>
            <p:ph type="ftr" sz="quarter" idx="11"/>
          </p:nvPr>
        </p:nvSpPr>
        <p:spPr/>
        <p:txBody>
          <a:bodyPr/>
          <a:lstStyle/>
          <a:p>
            <a:pPr>
              <a:defRPr/>
            </a:pPr>
            <a:r>
              <a:rPr lang="it-IT" altLang="it-IT" dirty="0"/>
              <a:t>kathara – [ lab: basic-ipv4 ]</a:t>
            </a:r>
          </a:p>
        </p:txBody>
      </p:sp>
      <p:sp>
        <p:nvSpPr>
          <p:cNvPr id="36870" name="Rectangle 3">
            <a:extLst>
              <a:ext uri="{FF2B5EF4-FFF2-40B4-BE49-F238E27FC236}">
                <a16:creationId xmlns:a16="http://schemas.microsoft.com/office/drawing/2014/main" id="{24AACDF1-1DF6-00D0-2B01-4B756B83383F}"/>
              </a:ext>
            </a:extLst>
          </p:cNvPr>
          <p:cNvSpPr>
            <a:spLocks noChangeArrowheads="1"/>
          </p:cNvSpPr>
          <p:nvPr/>
        </p:nvSpPr>
        <p:spPr bwMode="auto">
          <a:xfrm>
            <a:off x="4354519" y="1281114"/>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36871" name="Rectangle 4">
            <a:extLst>
              <a:ext uri="{FF2B5EF4-FFF2-40B4-BE49-F238E27FC236}">
                <a16:creationId xmlns:a16="http://schemas.microsoft.com/office/drawing/2014/main" id="{C9041621-2FBC-6479-E8F1-4E8D5139DC4C}"/>
              </a:ext>
            </a:extLst>
          </p:cNvPr>
          <p:cNvSpPr>
            <a:spLocks noChangeArrowheads="1"/>
          </p:cNvSpPr>
          <p:nvPr/>
        </p:nvSpPr>
        <p:spPr bwMode="auto">
          <a:xfrm>
            <a:off x="7153282" y="1281114"/>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sp>
        <p:nvSpPr>
          <p:cNvPr id="36872" name="Rectangle 5">
            <a:extLst>
              <a:ext uri="{FF2B5EF4-FFF2-40B4-BE49-F238E27FC236}">
                <a16:creationId xmlns:a16="http://schemas.microsoft.com/office/drawing/2014/main" id="{2D5CD78D-F5C5-6BFF-73C0-31BD41AC0184}"/>
              </a:ext>
            </a:extLst>
          </p:cNvPr>
          <p:cNvSpPr>
            <a:spLocks noChangeArrowheads="1"/>
          </p:cNvSpPr>
          <p:nvPr/>
        </p:nvSpPr>
        <p:spPr bwMode="auto">
          <a:xfrm>
            <a:off x="1525594" y="1281114"/>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36873" name="Rectangle 6">
            <a:extLst>
              <a:ext uri="{FF2B5EF4-FFF2-40B4-BE49-F238E27FC236}">
                <a16:creationId xmlns:a16="http://schemas.microsoft.com/office/drawing/2014/main" id="{2C565433-54E4-9324-B6EE-3D255254AD37}"/>
              </a:ext>
            </a:extLst>
          </p:cNvPr>
          <p:cNvSpPr>
            <a:spLocks noChangeArrowheads="1"/>
          </p:cNvSpPr>
          <p:nvPr/>
        </p:nvSpPr>
        <p:spPr bwMode="auto">
          <a:xfrm>
            <a:off x="9993320" y="1281114"/>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36874" name="Line 7">
            <a:extLst>
              <a:ext uri="{FF2B5EF4-FFF2-40B4-BE49-F238E27FC236}">
                <a16:creationId xmlns:a16="http://schemas.microsoft.com/office/drawing/2014/main" id="{08B17557-90A9-512B-7996-11D74E5A7DDF}"/>
              </a:ext>
            </a:extLst>
          </p:cNvPr>
          <p:cNvSpPr>
            <a:spLocks noChangeShapeType="1"/>
          </p:cNvSpPr>
          <p:nvPr/>
        </p:nvSpPr>
        <p:spPr bwMode="auto">
          <a:xfrm>
            <a:off x="2208215" y="1585913"/>
            <a:ext cx="2133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75" name="Line 8">
            <a:extLst>
              <a:ext uri="{FF2B5EF4-FFF2-40B4-BE49-F238E27FC236}">
                <a16:creationId xmlns:a16="http://schemas.microsoft.com/office/drawing/2014/main" id="{F1F352DF-F1B5-414E-FC83-FA34370B7E9F}"/>
              </a:ext>
            </a:extLst>
          </p:cNvPr>
          <p:cNvSpPr>
            <a:spLocks noChangeShapeType="1"/>
          </p:cNvSpPr>
          <p:nvPr/>
        </p:nvSpPr>
        <p:spPr bwMode="auto">
          <a:xfrm>
            <a:off x="5016501" y="1585913"/>
            <a:ext cx="2133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76" name="Line 9">
            <a:extLst>
              <a:ext uri="{FF2B5EF4-FFF2-40B4-BE49-F238E27FC236}">
                <a16:creationId xmlns:a16="http://schemas.microsoft.com/office/drawing/2014/main" id="{9D73932D-C7BF-1525-A42D-8F5C805B678F}"/>
              </a:ext>
            </a:extLst>
          </p:cNvPr>
          <p:cNvSpPr>
            <a:spLocks noChangeShapeType="1"/>
          </p:cNvSpPr>
          <p:nvPr/>
        </p:nvSpPr>
        <p:spPr bwMode="auto">
          <a:xfrm>
            <a:off x="7850189" y="1585913"/>
            <a:ext cx="2133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77" name="Line 10">
            <a:extLst>
              <a:ext uri="{FF2B5EF4-FFF2-40B4-BE49-F238E27FC236}">
                <a16:creationId xmlns:a16="http://schemas.microsoft.com/office/drawing/2014/main" id="{4D116229-8773-C0F7-E8FB-AD05373A7FF5}"/>
              </a:ext>
            </a:extLst>
          </p:cNvPr>
          <p:cNvSpPr>
            <a:spLocks noChangeShapeType="1"/>
          </p:cNvSpPr>
          <p:nvPr/>
        </p:nvSpPr>
        <p:spPr bwMode="auto">
          <a:xfrm>
            <a:off x="1862138" y="1893894"/>
            <a:ext cx="0" cy="4537075"/>
          </a:xfrm>
          <a:prstGeom prst="line">
            <a:avLst/>
          </a:prstGeom>
          <a:noFill/>
          <a:ln w="127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it-IT"/>
          </a:p>
        </p:txBody>
      </p:sp>
      <p:sp>
        <p:nvSpPr>
          <p:cNvPr id="36878" name="Line 11">
            <a:extLst>
              <a:ext uri="{FF2B5EF4-FFF2-40B4-BE49-F238E27FC236}">
                <a16:creationId xmlns:a16="http://schemas.microsoft.com/office/drawing/2014/main" id="{2B42BBAC-4803-6731-A0FB-458ED85F02EB}"/>
              </a:ext>
            </a:extLst>
          </p:cNvPr>
          <p:cNvSpPr>
            <a:spLocks noChangeShapeType="1"/>
          </p:cNvSpPr>
          <p:nvPr/>
        </p:nvSpPr>
        <p:spPr bwMode="auto">
          <a:xfrm>
            <a:off x="4691063" y="1893894"/>
            <a:ext cx="0" cy="4537075"/>
          </a:xfrm>
          <a:prstGeom prst="line">
            <a:avLst/>
          </a:prstGeom>
          <a:noFill/>
          <a:ln w="127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it-IT"/>
          </a:p>
        </p:txBody>
      </p:sp>
      <p:sp>
        <p:nvSpPr>
          <p:cNvPr id="36879" name="Line 12">
            <a:extLst>
              <a:ext uri="{FF2B5EF4-FFF2-40B4-BE49-F238E27FC236}">
                <a16:creationId xmlns:a16="http://schemas.microsoft.com/office/drawing/2014/main" id="{5C6C2342-FF16-D747-1013-9CADDD7EC694}"/>
              </a:ext>
            </a:extLst>
          </p:cNvPr>
          <p:cNvSpPr>
            <a:spLocks noChangeShapeType="1"/>
          </p:cNvSpPr>
          <p:nvPr/>
        </p:nvSpPr>
        <p:spPr bwMode="auto">
          <a:xfrm>
            <a:off x="7500938" y="1893894"/>
            <a:ext cx="0" cy="4537075"/>
          </a:xfrm>
          <a:prstGeom prst="line">
            <a:avLst/>
          </a:prstGeom>
          <a:noFill/>
          <a:ln w="127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it-IT"/>
          </a:p>
        </p:txBody>
      </p:sp>
      <p:sp>
        <p:nvSpPr>
          <p:cNvPr id="36880" name="Line 13">
            <a:extLst>
              <a:ext uri="{FF2B5EF4-FFF2-40B4-BE49-F238E27FC236}">
                <a16:creationId xmlns:a16="http://schemas.microsoft.com/office/drawing/2014/main" id="{AE1BAF97-13D1-417A-2558-84E6CD17EC8C}"/>
              </a:ext>
            </a:extLst>
          </p:cNvPr>
          <p:cNvSpPr>
            <a:spLocks noChangeShapeType="1"/>
          </p:cNvSpPr>
          <p:nvPr/>
        </p:nvSpPr>
        <p:spPr bwMode="auto">
          <a:xfrm>
            <a:off x="10329863" y="1893894"/>
            <a:ext cx="0" cy="4537075"/>
          </a:xfrm>
          <a:prstGeom prst="line">
            <a:avLst/>
          </a:prstGeom>
          <a:noFill/>
          <a:ln w="127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it-IT"/>
          </a:p>
        </p:txBody>
      </p:sp>
      <p:sp>
        <p:nvSpPr>
          <p:cNvPr id="36881" name="Line 14">
            <a:extLst>
              <a:ext uri="{FF2B5EF4-FFF2-40B4-BE49-F238E27FC236}">
                <a16:creationId xmlns:a16="http://schemas.microsoft.com/office/drawing/2014/main" id="{DCE39F86-BB08-8769-18AD-E501E43D974E}"/>
              </a:ext>
            </a:extLst>
          </p:cNvPr>
          <p:cNvSpPr>
            <a:spLocks noChangeShapeType="1"/>
          </p:cNvSpPr>
          <p:nvPr/>
        </p:nvSpPr>
        <p:spPr bwMode="auto">
          <a:xfrm flipH="1">
            <a:off x="7535863" y="2424113"/>
            <a:ext cx="2817812" cy="0"/>
          </a:xfrm>
          <a:prstGeom prst="line">
            <a:avLst/>
          </a:prstGeom>
          <a:noFill/>
          <a:ln w="28575">
            <a:solidFill>
              <a:schemeClr val="tx2"/>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2" name="Line 15">
            <a:extLst>
              <a:ext uri="{FF2B5EF4-FFF2-40B4-BE49-F238E27FC236}">
                <a16:creationId xmlns:a16="http://schemas.microsoft.com/office/drawing/2014/main" id="{7984E0F1-DA64-D782-AB68-DE25DB2F337F}"/>
              </a:ext>
            </a:extLst>
          </p:cNvPr>
          <p:cNvSpPr>
            <a:spLocks noChangeShapeType="1"/>
          </p:cNvSpPr>
          <p:nvPr/>
        </p:nvSpPr>
        <p:spPr bwMode="auto">
          <a:xfrm flipH="1">
            <a:off x="7535863" y="2762250"/>
            <a:ext cx="2817812" cy="0"/>
          </a:xfrm>
          <a:prstGeom prst="line">
            <a:avLst/>
          </a:prstGeom>
          <a:noFill/>
          <a:ln w="28575">
            <a:solidFill>
              <a:schemeClr val="tx2"/>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3" name="Line 16">
            <a:extLst>
              <a:ext uri="{FF2B5EF4-FFF2-40B4-BE49-F238E27FC236}">
                <a16:creationId xmlns:a16="http://schemas.microsoft.com/office/drawing/2014/main" id="{0ACDAF1D-9B84-EA56-AC85-C700B5F75DF3}"/>
              </a:ext>
            </a:extLst>
          </p:cNvPr>
          <p:cNvSpPr>
            <a:spLocks noChangeShapeType="1"/>
          </p:cNvSpPr>
          <p:nvPr/>
        </p:nvSpPr>
        <p:spPr bwMode="auto">
          <a:xfrm flipH="1">
            <a:off x="7535863" y="3101975"/>
            <a:ext cx="2817812" cy="0"/>
          </a:xfrm>
          <a:prstGeom prst="line">
            <a:avLst/>
          </a:prstGeom>
          <a:noFill/>
          <a:ln w="28575">
            <a:solidFill>
              <a:schemeClr val="accent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4" name="Line 17">
            <a:extLst>
              <a:ext uri="{FF2B5EF4-FFF2-40B4-BE49-F238E27FC236}">
                <a16:creationId xmlns:a16="http://schemas.microsoft.com/office/drawing/2014/main" id="{7505944B-230D-6681-BD9B-717D4C9435F0}"/>
              </a:ext>
            </a:extLst>
          </p:cNvPr>
          <p:cNvSpPr>
            <a:spLocks noChangeShapeType="1"/>
          </p:cNvSpPr>
          <p:nvPr/>
        </p:nvSpPr>
        <p:spPr bwMode="auto">
          <a:xfrm flipH="1">
            <a:off x="4672019" y="3441700"/>
            <a:ext cx="2820987" cy="0"/>
          </a:xfrm>
          <a:prstGeom prst="line">
            <a:avLst/>
          </a:prstGeom>
          <a:noFill/>
          <a:ln w="28575">
            <a:solidFill>
              <a:schemeClr val="tx2"/>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5" name="Line 18">
            <a:extLst>
              <a:ext uri="{FF2B5EF4-FFF2-40B4-BE49-F238E27FC236}">
                <a16:creationId xmlns:a16="http://schemas.microsoft.com/office/drawing/2014/main" id="{6ACF80A5-F8E5-A5DC-B353-1C4B318D8AA9}"/>
              </a:ext>
            </a:extLst>
          </p:cNvPr>
          <p:cNvSpPr>
            <a:spLocks noChangeShapeType="1"/>
          </p:cNvSpPr>
          <p:nvPr/>
        </p:nvSpPr>
        <p:spPr bwMode="auto">
          <a:xfrm flipH="1">
            <a:off x="4672019" y="3781425"/>
            <a:ext cx="2820987" cy="0"/>
          </a:xfrm>
          <a:prstGeom prst="line">
            <a:avLst/>
          </a:prstGeom>
          <a:noFill/>
          <a:ln w="28575">
            <a:solidFill>
              <a:schemeClr val="tx2"/>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6" name="Line 19">
            <a:extLst>
              <a:ext uri="{FF2B5EF4-FFF2-40B4-BE49-F238E27FC236}">
                <a16:creationId xmlns:a16="http://schemas.microsoft.com/office/drawing/2014/main" id="{8E90BDCA-167A-7AA7-6DFA-25A057992391}"/>
              </a:ext>
            </a:extLst>
          </p:cNvPr>
          <p:cNvSpPr>
            <a:spLocks noChangeShapeType="1"/>
          </p:cNvSpPr>
          <p:nvPr/>
        </p:nvSpPr>
        <p:spPr bwMode="auto">
          <a:xfrm flipH="1">
            <a:off x="4672019" y="4121150"/>
            <a:ext cx="2820987" cy="0"/>
          </a:xfrm>
          <a:prstGeom prst="line">
            <a:avLst/>
          </a:prstGeom>
          <a:noFill/>
          <a:ln w="28575">
            <a:solidFill>
              <a:schemeClr val="accent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7" name="Line 20">
            <a:extLst>
              <a:ext uri="{FF2B5EF4-FFF2-40B4-BE49-F238E27FC236}">
                <a16:creationId xmlns:a16="http://schemas.microsoft.com/office/drawing/2014/main" id="{10058FD0-D76F-8795-3927-84A4243EDB4D}"/>
              </a:ext>
            </a:extLst>
          </p:cNvPr>
          <p:cNvSpPr>
            <a:spLocks noChangeShapeType="1"/>
          </p:cNvSpPr>
          <p:nvPr/>
        </p:nvSpPr>
        <p:spPr bwMode="auto">
          <a:xfrm flipH="1">
            <a:off x="1847852" y="4459288"/>
            <a:ext cx="2819400" cy="0"/>
          </a:xfrm>
          <a:prstGeom prst="line">
            <a:avLst/>
          </a:prstGeom>
          <a:noFill/>
          <a:ln w="28575">
            <a:solidFill>
              <a:schemeClr val="tx2"/>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8" name="Line 21">
            <a:extLst>
              <a:ext uri="{FF2B5EF4-FFF2-40B4-BE49-F238E27FC236}">
                <a16:creationId xmlns:a16="http://schemas.microsoft.com/office/drawing/2014/main" id="{CBEE35C6-8488-7ED7-57D6-4D01A48FBF1F}"/>
              </a:ext>
            </a:extLst>
          </p:cNvPr>
          <p:cNvSpPr>
            <a:spLocks noChangeShapeType="1"/>
          </p:cNvSpPr>
          <p:nvPr/>
        </p:nvSpPr>
        <p:spPr bwMode="auto">
          <a:xfrm flipH="1">
            <a:off x="1847852" y="4799013"/>
            <a:ext cx="2819400" cy="0"/>
          </a:xfrm>
          <a:prstGeom prst="line">
            <a:avLst/>
          </a:prstGeom>
          <a:noFill/>
          <a:ln w="28575">
            <a:solidFill>
              <a:schemeClr val="tx2"/>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89" name="Line 22">
            <a:extLst>
              <a:ext uri="{FF2B5EF4-FFF2-40B4-BE49-F238E27FC236}">
                <a16:creationId xmlns:a16="http://schemas.microsoft.com/office/drawing/2014/main" id="{1257A15D-7BA2-FE8C-1A60-49128214ED98}"/>
              </a:ext>
            </a:extLst>
          </p:cNvPr>
          <p:cNvSpPr>
            <a:spLocks noChangeShapeType="1"/>
          </p:cNvSpPr>
          <p:nvPr/>
        </p:nvSpPr>
        <p:spPr bwMode="auto">
          <a:xfrm flipH="1">
            <a:off x="1836738" y="5138738"/>
            <a:ext cx="2819400" cy="0"/>
          </a:xfrm>
          <a:prstGeom prst="line">
            <a:avLst/>
          </a:prstGeom>
          <a:noFill/>
          <a:ln w="28575">
            <a:solidFill>
              <a:schemeClr val="accent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90" name="Line 23">
            <a:extLst>
              <a:ext uri="{FF2B5EF4-FFF2-40B4-BE49-F238E27FC236}">
                <a16:creationId xmlns:a16="http://schemas.microsoft.com/office/drawing/2014/main" id="{4707E341-4473-88A9-B5B3-1C328C9CA9BC}"/>
              </a:ext>
            </a:extLst>
          </p:cNvPr>
          <p:cNvSpPr>
            <a:spLocks noChangeShapeType="1"/>
          </p:cNvSpPr>
          <p:nvPr/>
        </p:nvSpPr>
        <p:spPr bwMode="auto">
          <a:xfrm flipH="1">
            <a:off x="1836738" y="5478463"/>
            <a:ext cx="2819400" cy="0"/>
          </a:xfrm>
          <a:prstGeom prst="line">
            <a:avLst/>
          </a:prstGeom>
          <a:noFill/>
          <a:ln w="28575">
            <a:solidFill>
              <a:schemeClr val="accent1"/>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91" name="Line 24">
            <a:extLst>
              <a:ext uri="{FF2B5EF4-FFF2-40B4-BE49-F238E27FC236}">
                <a16:creationId xmlns:a16="http://schemas.microsoft.com/office/drawing/2014/main" id="{CE8FD797-58D9-BE9E-015E-AF71B155829E}"/>
              </a:ext>
            </a:extLst>
          </p:cNvPr>
          <p:cNvSpPr>
            <a:spLocks noChangeShapeType="1"/>
          </p:cNvSpPr>
          <p:nvPr/>
        </p:nvSpPr>
        <p:spPr bwMode="auto">
          <a:xfrm flipH="1">
            <a:off x="4705351" y="5818188"/>
            <a:ext cx="2820988" cy="0"/>
          </a:xfrm>
          <a:prstGeom prst="line">
            <a:avLst/>
          </a:prstGeom>
          <a:noFill/>
          <a:ln w="28575">
            <a:solidFill>
              <a:schemeClr val="accent1"/>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92" name="Line 25">
            <a:extLst>
              <a:ext uri="{FF2B5EF4-FFF2-40B4-BE49-F238E27FC236}">
                <a16:creationId xmlns:a16="http://schemas.microsoft.com/office/drawing/2014/main" id="{DC9B2E2B-3757-E16B-493A-BDE3981A8E55}"/>
              </a:ext>
            </a:extLst>
          </p:cNvPr>
          <p:cNvSpPr>
            <a:spLocks noChangeShapeType="1"/>
          </p:cNvSpPr>
          <p:nvPr/>
        </p:nvSpPr>
        <p:spPr bwMode="auto">
          <a:xfrm flipH="1">
            <a:off x="7526338" y="6157913"/>
            <a:ext cx="2817812" cy="0"/>
          </a:xfrm>
          <a:prstGeom prst="line">
            <a:avLst/>
          </a:prstGeom>
          <a:noFill/>
          <a:ln w="28575">
            <a:solidFill>
              <a:schemeClr val="accent1"/>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36893" name="Text Box 26">
            <a:extLst>
              <a:ext uri="{FF2B5EF4-FFF2-40B4-BE49-F238E27FC236}">
                <a16:creationId xmlns:a16="http://schemas.microsoft.com/office/drawing/2014/main" id="{DBACB5F7-91D6-BC5D-C7AC-D29CDB9DCFA9}"/>
              </a:ext>
            </a:extLst>
          </p:cNvPr>
          <p:cNvSpPr txBox="1">
            <a:spLocks noChangeArrowheads="1"/>
          </p:cNvSpPr>
          <p:nvPr/>
        </p:nvSpPr>
        <p:spPr bwMode="auto">
          <a:xfrm>
            <a:off x="8356607" y="2360618"/>
            <a:ext cx="1185559"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reply</a:t>
            </a:r>
          </a:p>
        </p:txBody>
      </p:sp>
      <p:sp>
        <p:nvSpPr>
          <p:cNvPr id="36894" name="Text Box 27">
            <a:extLst>
              <a:ext uri="{FF2B5EF4-FFF2-40B4-BE49-F238E27FC236}">
                <a16:creationId xmlns:a16="http://schemas.microsoft.com/office/drawing/2014/main" id="{1D05E185-5232-3969-A42A-301E3585C4E2}"/>
              </a:ext>
            </a:extLst>
          </p:cNvPr>
          <p:cNvSpPr txBox="1">
            <a:spLocks noChangeArrowheads="1"/>
          </p:cNvSpPr>
          <p:nvPr/>
        </p:nvSpPr>
        <p:spPr bwMode="auto">
          <a:xfrm>
            <a:off x="8448681" y="2043118"/>
            <a:ext cx="998007"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req</a:t>
            </a:r>
          </a:p>
        </p:txBody>
      </p:sp>
      <p:sp>
        <p:nvSpPr>
          <p:cNvPr id="36895" name="Text Box 28">
            <a:extLst>
              <a:ext uri="{FF2B5EF4-FFF2-40B4-BE49-F238E27FC236}">
                <a16:creationId xmlns:a16="http://schemas.microsoft.com/office/drawing/2014/main" id="{F297F753-6565-6B7E-1185-EC0A646FFB72}"/>
              </a:ext>
            </a:extLst>
          </p:cNvPr>
          <p:cNvSpPr txBox="1">
            <a:spLocks noChangeArrowheads="1"/>
          </p:cNvSpPr>
          <p:nvPr/>
        </p:nvSpPr>
        <p:spPr bwMode="auto">
          <a:xfrm>
            <a:off x="5478470" y="3370268"/>
            <a:ext cx="1185559"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reply</a:t>
            </a:r>
          </a:p>
        </p:txBody>
      </p:sp>
      <p:sp>
        <p:nvSpPr>
          <p:cNvPr id="36896" name="Text Box 29">
            <a:extLst>
              <a:ext uri="{FF2B5EF4-FFF2-40B4-BE49-F238E27FC236}">
                <a16:creationId xmlns:a16="http://schemas.microsoft.com/office/drawing/2014/main" id="{BBA2621F-859D-96FC-8AD1-9176FB2AE102}"/>
              </a:ext>
            </a:extLst>
          </p:cNvPr>
          <p:cNvSpPr txBox="1">
            <a:spLocks noChangeArrowheads="1"/>
          </p:cNvSpPr>
          <p:nvPr/>
        </p:nvSpPr>
        <p:spPr bwMode="auto">
          <a:xfrm>
            <a:off x="5570545" y="3033718"/>
            <a:ext cx="998007"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req</a:t>
            </a:r>
          </a:p>
        </p:txBody>
      </p:sp>
      <p:sp>
        <p:nvSpPr>
          <p:cNvPr id="36897" name="Text Box 30">
            <a:extLst>
              <a:ext uri="{FF2B5EF4-FFF2-40B4-BE49-F238E27FC236}">
                <a16:creationId xmlns:a16="http://schemas.microsoft.com/office/drawing/2014/main" id="{0A7FFC1D-4CCB-BD71-7540-DF9F82DD1C15}"/>
              </a:ext>
            </a:extLst>
          </p:cNvPr>
          <p:cNvSpPr txBox="1">
            <a:spLocks noChangeArrowheads="1"/>
          </p:cNvSpPr>
          <p:nvPr/>
        </p:nvSpPr>
        <p:spPr bwMode="auto">
          <a:xfrm>
            <a:off x="2668595" y="4378330"/>
            <a:ext cx="1185559"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reply</a:t>
            </a:r>
          </a:p>
        </p:txBody>
      </p:sp>
      <p:sp>
        <p:nvSpPr>
          <p:cNvPr id="36898" name="Text Box 31">
            <a:extLst>
              <a:ext uri="{FF2B5EF4-FFF2-40B4-BE49-F238E27FC236}">
                <a16:creationId xmlns:a16="http://schemas.microsoft.com/office/drawing/2014/main" id="{7046BFE3-6D25-9ABF-F905-30A8BB551139}"/>
              </a:ext>
            </a:extLst>
          </p:cNvPr>
          <p:cNvSpPr txBox="1">
            <a:spLocks noChangeArrowheads="1"/>
          </p:cNvSpPr>
          <p:nvPr/>
        </p:nvSpPr>
        <p:spPr bwMode="auto">
          <a:xfrm>
            <a:off x="2763845" y="4037018"/>
            <a:ext cx="998007"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000"/>
              <a:t>arp req</a:t>
            </a:r>
          </a:p>
        </p:txBody>
      </p:sp>
      <p:sp>
        <p:nvSpPr>
          <p:cNvPr id="36899" name="Text Box 32">
            <a:extLst>
              <a:ext uri="{FF2B5EF4-FFF2-40B4-BE49-F238E27FC236}">
                <a16:creationId xmlns:a16="http://schemas.microsoft.com/office/drawing/2014/main" id="{5739D47F-B753-D071-95AE-BC55D6010DFD}"/>
              </a:ext>
            </a:extLst>
          </p:cNvPr>
          <p:cNvSpPr txBox="1">
            <a:spLocks noChangeArrowheads="1"/>
          </p:cNvSpPr>
          <p:nvPr/>
        </p:nvSpPr>
        <p:spPr bwMode="auto">
          <a:xfrm>
            <a:off x="8055434" y="2720980"/>
            <a:ext cx="1778670"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req</a:t>
            </a:r>
          </a:p>
        </p:txBody>
      </p:sp>
      <p:sp>
        <p:nvSpPr>
          <p:cNvPr id="36900" name="Text Box 33">
            <a:extLst>
              <a:ext uri="{FF2B5EF4-FFF2-40B4-BE49-F238E27FC236}">
                <a16:creationId xmlns:a16="http://schemas.microsoft.com/office/drawing/2014/main" id="{D8F3409A-9BF3-593F-DF05-BF70B8CDBF47}"/>
              </a:ext>
            </a:extLst>
          </p:cNvPr>
          <p:cNvSpPr txBox="1">
            <a:spLocks noChangeArrowheads="1"/>
          </p:cNvSpPr>
          <p:nvPr/>
        </p:nvSpPr>
        <p:spPr bwMode="auto">
          <a:xfrm>
            <a:off x="5177297" y="3719518"/>
            <a:ext cx="1778670"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req</a:t>
            </a:r>
          </a:p>
        </p:txBody>
      </p:sp>
      <p:sp>
        <p:nvSpPr>
          <p:cNvPr id="36901" name="Text Box 34">
            <a:extLst>
              <a:ext uri="{FF2B5EF4-FFF2-40B4-BE49-F238E27FC236}">
                <a16:creationId xmlns:a16="http://schemas.microsoft.com/office/drawing/2014/main" id="{31F33150-0883-3BC3-7AB2-E95699D299A2}"/>
              </a:ext>
            </a:extLst>
          </p:cNvPr>
          <p:cNvSpPr txBox="1">
            <a:spLocks noChangeArrowheads="1"/>
          </p:cNvSpPr>
          <p:nvPr/>
        </p:nvSpPr>
        <p:spPr bwMode="auto">
          <a:xfrm>
            <a:off x="2356309" y="4737105"/>
            <a:ext cx="1778670"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req</a:t>
            </a:r>
          </a:p>
        </p:txBody>
      </p:sp>
      <p:sp>
        <p:nvSpPr>
          <p:cNvPr id="36902" name="Text Box 35">
            <a:extLst>
              <a:ext uri="{FF2B5EF4-FFF2-40B4-BE49-F238E27FC236}">
                <a16:creationId xmlns:a16="http://schemas.microsoft.com/office/drawing/2014/main" id="{3C6E925C-7AC3-EC07-C63E-BEF2C5C7FEA8}"/>
              </a:ext>
            </a:extLst>
          </p:cNvPr>
          <p:cNvSpPr txBox="1">
            <a:spLocks noChangeArrowheads="1"/>
          </p:cNvSpPr>
          <p:nvPr/>
        </p:nvSpPr>
        <p:spPr bwMode="auto">
          <a:xfrm>
            <a:off x="2263334" y="5091118"/>
            <a:ext cx="1966221"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reply</a:t>
            </a:r>
          </a:p>
        </p:txBody>
      </p:sp>
      <p:sp>
        <p:nvSpPr>
          <p:cNvPr id="36903" name="Text Box 36">
            <a:extLst>
              <a:ext uri="{FF2B5EF4-FFF2-40B4-BE49-F238E27FC236}">
                <a16:creationId xmlns:a16="http://schemas.microsoft.com/office/drawing/2014/main" id="{0D1C6007-379B-0A65-A967-185C9FC88FB6}"/>
              </a:ext>
            </a:extLst>
          </p:cNvPr>
          <p:cNvSpPr txBox="1">
            <a:spLocks noChangeArrowheads="1"/>
          </p:cNvSpPr>
          <p:nvPr/>
        </p:nvSpPr>
        <p:spPr bwMode="auto">
          <a:xfrm>
            <a:off x="5131947" y="5422905"/>
            <a:ext cx="1966221"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reply</a:t>
            </a:r>
          </a:p>
        </p:txBody>
      </p:sp>
      <p:sp>
        <p:nvSpPr>
          <p:cNvPr id="36904" name="Text Box 37">
            <a:extLst>
              <a:ext uri="{FF2B5EF4-FFF2-40B4-BE49-F238E27FC236}">
                <a16:creationId xmlns:a16="http://schemas.microsoft.com/office/drawing/2014/main" id="{89E7C680-B360-80E9-FCC6-25D6F60369CB}"/>
              </a:ext>
            </a:extLst>
          </p:cNvPr>
          <p:cNvSpPr txBox="1">
            <a:spLocks noChangeArrowheads="1"/>
          </p:cNvSpPr>
          <p:nvPr/>
        </p:nvSpPr>
        <p:spPr bwMode="auto">
          <a:xfrm>
            <a:off x="7973571" y="5745168"/>
            <a:ext cx="1966221" cy="40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50000"/>
              </a:spcBef>
              <a:buClrTx/>
              <a:buSzTx/>
              <a:buFontTx/>
              <a:buNone/>
            </a:pPr>
            <a:r>
              <a:rPr lang="en-US" altLang="it-IT" sz="2000"/>
              <a:t>icmp echo reply</a:t>
            </a:r>
          </a:p>
        </p:txBody>
      </p:sp>
      <p:sp>
        <p:nvSpPr>
          <p:cNvPr id="36905" name="Text Box 38">
            <a:extLst>
              <a:ext uri="{FF2B5EF4-FFF2-40B4-BE49-F238E27FC236}">
                <a16:creationId xmlns:a16="http://schemas.microsoft.com/office/drawing/2014/main" id="{33DCD8A0-8C42-5C02-5E29-D90C79726E65}"/>
              </a:ext>
            </a:extLst>
          </p:cNvPr>
          <p:cNvSpPr txBox="1">
            <a:spLocks noChangeArrowheads="1"/>
          </p:cNvSpPr>
          <p:nvPr/>
        </p:nvSpPr>
        <p:spPr bwMode="auto">
          <a:xfrm rot="16200000">
            <a:off x="1211184" y="3486004"/>
            <a:ext cx="774869" cy="4638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400"/>
              <a:t>time</a:t>
            </a:r>
          </a:p>
        </p:txBody>
      </p:sp>
      <p:sp>
        <p:nvSpPr>
          <p:cNvPr id="36906" name="Text Box 41">
            <a:extLst>
              <a:ext uri="{FF2B5EF4-FFF2-40B4-BE49-F238E27FC236}">
                <a16:creationId xmlns:a16="http://schemas.microsoft.com/office/drawing/2014/main" id="{DC448842-A5C5-32D6-E449-D28B11A0A315}"/>
              </a:ext>
            </a:extLst>
          </p:cNvPr>
          <p:cNvSpPr txBox="1">
            <a:spLocks noChangeArrowheads="1"/>
          </p:cNvSpPr>
          <p:nvPr/>
        </p:nvSpPr>
        <p:spPr bwMode="auto">
          <a:xfrm>
            <a:off x="3079750" y="1052518"/>
            <a:ext cx="427018" cy="525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800" b="1">
                <a:solidFill>
                  <a:schemeClr val="accent1"/>
                </a:solidFill>
              </a:rPr>
              <a:t>A</a:t>
            </a:r>
            <a:endParaRPr lang="en-US" altLang="it-IT" sz="2800">
              <a:solidFill>
                <a:schemeClr val="accent1"/>
              </a:solidFill>
            </a:endParaRPr>
          </a:p>
        </p:txBody>
      </p:sp>
      <p:sp>
        <p:nvSpPr>
          <p:cNvPr id="36907" name="Text Box 43">
            <a:extLst>
              <a:ext uri="{FF2B5EF4-FFF2-40B4-BE49-F238E27FC236}">
                <a16:creationId xmlns:a16="http://schemas.microsoft.com/office/drawing/2014/main" id="{B5723FDC-496E-9F5C-52CA-1E6ABF5FA7D1}"/>
              </a:ext>
            </a:extLst>
          </p:cNvPr>
          <p:cNvSpPr txBox="1">
            <a:spLocks noChangeArrowheads="1"/>
          </p:cNvSpPr>
          <p:nvPr/>
        </p:nvSpPr>
        <p:spPr bwMode="auto">
          <a:xfrm>
            <a:off x="5888038" y="1052518"/>
            <a:ext cx="428620" cy="525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800" b="1">
                <a:solidFill>
                  <a:schemeClr val="accent1"/>
                </a:solidFill>
              </a:rPr>
              <a:t>B</a:t>
            </a:r>
            <a:endParaRPr lang="en-US" altLang="it-IT" sz="2800">
              <a:solidFill>
                <a:schemeClr val="accent1"/>
              </a:solidFill>
            </a:endParaRPr>
          </a:p>
        </p:txBody>
      </p:sp>
      <p:sp>
        <p:nvSpPr>
          <p:cNvPr id="36908" name="Text Box 44">
            <a:extLst>
              <a:ext uri="{FF2B5EF4-FFF2-40B4-BE49-F238E27FC236}">
                <a16:creationId xmlns:a16="http://schemas.microsoft.com/office/drawing/2014/main" id="{4B1F4800-15FC-0C87-9C3A-4E0B49263228}"/>
              </a:ext>
            </a:extLst>
          </p:cNvPr>
          <p:cNvSpPr txBox="1">
            <a:spLocks noChangeArrowheads="1"/>
          </p:cNvSpPr>
          <p:nvPr/>
        </p:nvSpPr>
        <p:spPr bwMode="auto">
          <a:xfrm>
            <a:off x="8724900" y="1052518"/>
            <a:ext cx="422208" cy="525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50000"/>
              </a:spcBef>
              <a:buClrTx/>
              <a:buSzTx/>
              <a:buFontTx/>
              <a:buNone/>
            </a:pPr>
            <a:r>
              <a:rPr lang="en-US" altLang="it-IT" sz="2800" b="1">
                <a:solidFill>
                  <a:schemeClr val="accent1"/>
                </a:solidFill>
              </a:rPr>
              <a:t>C</a:t>
            </a:r>
            <a:endParaRPr lang="en-US" altLang="it-IT" sz="2800">
              <a:solidFill>
                <a:schemeClr val="accen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0">
            <a:extLst>
              <a:ext uri="{FF2B5EF4-FFF2-40B4-BE49-F238E27FC236}">
                <a16:creationId xmlns:a16="http://schemas.microsoft.com/office/drawing/2014/main" id="{D52C1193-E72F-9504-F8A2-1C3CD7C9A60A}"/>
              </a:ext>
            </a:extLst>
          </p:cNvPr>
          <p:cNvSpPr>
            <a:spLocks noGrp="1" noChangeArrowheads="1"/>
          </p:cNvSpPr>
          <p:nvPr>
            <p:ph type="ctrTitle"/>
          </p:nvPr>
        </p:nvSpPr>
        <p:spPr>
          <a:xfrm>
            <a:off x="914400" y="2995612"/>
            <a:ext cx="10363200" cy="866775"/>
          </a:xfrm>
        </p:spPr>
        <p:txBody>
          <a:bodyPr/>
          <a:lstStyle/>
          <a:p>
            <a:pPr eaLnBrk="1" hangingPunct="1"/>
            <a:r>
              <a:rPr lang="it-IT" altLang="it-IT" err="1"/>
              <a:t>traceroute</a:t>
            </a:r>
            <a:r>
              <a:rPr lang="it-IT" altLang="it-IT"/>
              <a:t> from pc2 to pc1 and </a:t>
            </a:r>
            <a:r>
              <a:rPr lang="it-IT" altLang="it-IT" err="1"/>
              <a:t>related</a:t>
            </a:r>
            <a:r>
              <a:rPr lang="it-IT" altLang="it-IT"/>
              <a:t> </a:t>
            </a:r>
            <a:r>
              <a:rPr lang="it-IT" altLang="it-IT" err="1"/>
              <a:t>arp</a:t>
            </a:r>
            <a:r>
              <a:rPr lang="it-IT" altLang="it-IT"/>
              <a:t> </a:t>
            </a:r>
            <a:r>
              <a:rPr lang="it-IT" altLang="it-IT" err="1"/>
              <a:t>behavior</a:t>
            </a:r>
            <a:endParaRPr lang="en-US" altLang="it-IT"/>
          </a:p>
        </p:txBody>
      </p:sp>
    </p:spTree>
    <p:extLst>
      <p:ext uri="{BB962C8B-B14F-4D97-AF65-F5344CB8AC3E}">
        <p14:creationId xmlns:p14="http://schemas.microsoft.com/office/powerpoint/2010/main" val="27086255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2">
            <a:extLst>
              <a:ext uri="{FF2B5EF4-FFF2-40B4-BE49-F238E27FC236}">
                <a16:creationId xmlns:a16="http://schemas.microsoft.com/office/drawing/2014/main" id="{FB2E0A32-A59E-7612-9251-F9780ACA9F1D}"/>
              </a:ext>
            </a:extLst>
          </p:cNvPr>
          <p:cNvSpPr>
            <a:spLocks noGrp="1" noChangeArrowheads="1"/>
          </p:cNvSpPr>
          <p:nvPr>
            <p:ph type="title"/>
          </p:nvPr>
        </p:nvSpPr>
        <p:spPr/>
        <p:txBody>
          <a:bodyPr/>
          <a:lstStyle/>
          <a:p>
            <a:pPr eaLnBrk="1" hangingPunct="1"/>
            <a:r>
              <a:rPr lang="en-US" altLang="it-IT" dirty="0"/>
              <a:t>sniff the traffic</a:t>
            </a:r>
          </a:p>
        </p:txBody>
      </p:sp>
      <p:sp>
        <p:nvSpPr>
          <p:cNvPr id="18437" name="Rectangle 10">
            <a:extLst>
              <a:ext uri="{FF2B5EF4-FFF2-40B4-BE49-F238E27FC236}">
                <a16:creationId xmlns:a16="http://schemas.microsoft.com/office/drawing/2014/main" id="{AFF8E2DB-E1FE-B10A-80D1-645659F9A094}"/>
              </a:ext>
            </a:extLst>
          </p:cNvPr>
          <p:cNvSpPr>
            <a:spLocks noGrp="1" noChangeArrowheads="1"/>
          </p:cNvSpPr>
          <p:nvPr>
            <p:ph idx="1"/>
          </p:nvPr>
        </p:nvSpPr>
        <p:spPr/>
        <p:txBody>
          <a:bodyPr>
            <a:noAutofit/>
          </a:bodyPr>
          <a:lstStyle/>
          <a:p>
            <a:pPr eaLnBrk="1" hangingPunct="1"/>
            <a:r>
              <a:rPr lang="en-US" altLang="it-IT" sz="2800" dirty="0"/>
              <a:t>the </a:t>
            </a:r>
            <a:r>
              <a:rPr lang="en-US" altLang="it-IT" sz="2800" dirty="0" err="1"/>
              <a:t>wireshark</a:t>
            </a:r>
            <a:r>
              <a:rPr lang="en-US" altLang="it-IT" sz="2800" dirty="0"/>
              <a:t> host is already connected to collision domain C</a:t>
            </a:r>
          </a:p>
          <a:p>
            <a:pPr eaLnBrk="1" hangingPunct="1"/>
            <a:r>
              <a:rPr lang="en-US" altLang="it-IT" sz="2800" dirty="0"/>
              <a:t>open any browser on the host machine </a:t>
            </a:r>
          </a:p>
          <a:p>
            <a:pPr lvl="1"/>
            <a:r>
              <a:rPr lang="en-US" altLang="it-IT" sz="2400" dirty="0"/>
              <a:t>on </a:t>
            </a:r>
            <a:r>
              <a:rPr lang="en-US" altLang="it-IT" sz="2400" b="1" dirty="0"/>
              <a:t>localhost:3000 </a:t>
            </a:r>
          </a:p>
          <a:p>
            <a:pPr lvl="1"/>
            <a:r>
              <a:rPr lang="en-US" altLang="it-IT" sz="2400" dirty="0"/>
              <a:t>sniff eth1</a:t>
            </a:r>
          </a:p>
        </p:txBody>
      </p:sp>
      <p:sp>
        <p:nvSpPr>
          <p:cNvPr id="35" name="Segnaposto data 3">
            <a:extLst>
              <a:ext uri="{FF2B5EF4-FFF2-40B4-BE49-F238E27FC236}">
                <a16:creationId xmlns:a16="http://schemas.microsoft.com/office/drawing/2014/main" id="{7B1F9DF1-1F0D-8325-DDE9-67D58F707DB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36" name="Segnaposto piè di pagina 4">
            <a:extLst>
              <a:ext uri="{FF2B5EF4-FFF2-40B4-BE49-F238E27FC236}">
                <a16:creationId xmlns:a16="http://schemas.microsoft.com/office/drawing/2014/main" id="{AE3C7413-D9D4-2179-C5E9-5224B2E2C498}"/>
              </a:ext>
            </a:extLst>
          </p:cNvPr>
          <p:cNvSpPr>
            <a:spLocks noGrp="1"/>
          </p:cNvSpPr>
          <p:nvPr>
            <p:ph type="ftr" sz="quarter" idx="11"/>
          </p:nvPr>
        </p:nvSpPr>
        <p:spPr/>
        <p:txBody>
          <a:bodyPr/>
          <a:lstStyle/>
          <a:p>
            <a:pPr>
              <a:defRPr/>
            </a:pPr>
            <a:r>
              <a:rPr lang="it-IT" altLang="it-IT" dirty="0"/>
              <a:t>kathara – [ lab: basic-ipv4 ]</a:t>
            </a:r>
          </a:p>
        </p:txBody>
      </p:sp>
    </p:spTree>
    <p:extLst>
      <p:ext uri="{BB962C8B-B14F-4D97-AF65-F5344CB8AC3E}">
        <p14:creationId xmlns:p14="http://schemas.microsoft.com/office/powerpoint/2010/main" val="24772282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dirty="0"/>
              <a:t>on pc2</a:t>
            </a:r>
            <a:endParaRPr lang="en-US" altLang="it-IT" dirty="0"/>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en-US" altLang="it-IT" dirty="0"/>
              <a:t>execute a traceroute command towards pc1 </a:t>
            </a:r>
          </a:p>
        </p:txBody>
      </p:sp>
      <p:sp>
        <p:nvSpPr>
          <p:cNvPr id="4" name="Segnaposto data 3">
            <a:extLst>
              <a:ext uri="{FF2B5EF4-FFF2-40B4-BE49-F238E27FC236}">
                <a16:creationId xmlns:a16="http://schemas.microsoft.com/office/drawing/2014/main" id="{6EB04D9C-67BA-2AE5-C0D6-6C13AF5F4A80}"/>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18C913AA-4B55-596E-FB50-3272ED259215}"/>
              </a:ext>
            </a:extLst>
          </p:cNvPr>
          <p:cNvSpPr>
            <a:spLocks noGrp="1"/>
          </p:cNvSpPr>
          <p:nvPr>
            <p:ph type="ftr" sz="quarter" idx="11"/>
          </p:nvPr>
        </p:nvSpPr>
        <p:spPr/>
        <p:txBody>
          <a:bodyPr/>
          <a:lstStyle/>
          <a:p>
            <a:pPr>
              <a:defRPr/>
            </a:pPr>
            <a:r>
              <a:rPr lang="it-IT" altLang="it-IT" dirty="0"/>
              <a:t>kathara – [ lab: basic-ipv4 ]</a:t>
            </a:r>
          </a:p>
        </p:txBody>
      </p:sp>
      <p:grpSp>
        <p:nvGrpSpPr>
          <p:cNvPr id="6" name="Group 1">
            <a:extLst>
              <a:ext uri="{FF2B5EF4-FFF2-40B4-BE49-F238E27FC236}">
                <a16:creationId xmlns:a16="http://schemas.microsoft.com/office/drawing/2014/main" id="{161D985A-233F-B26D-D64D-2D8E03838BF8}"/>
              </a:ext>
            </a:extLst>
          </p:cNvPr>
          <p:cNvGrpSpPr/>
          <p:nvPr/>
        </p:nvGrpSpPr>
        <p:grpSpPr>
          <a:xfrm>
            <a:off x="1366386" y="2503403"/>
            <a:ext cx="10216014" cy="2532138"/>
            <a:chOff x="1364266" y="2378845"/>
            <a:chExt cx="10216014" cy="253213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5"/>
              <a:ext cx="10216014" cy="2242688"/>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60000"/>
                      <a:lumOff val="40000"/>
                    </a:schemeClr>
                  </a:solidFill>
                  <a:latin typeface="Lucida Console" panose="020B0609040504020204" pitchFamily="49" charset="0"/>
                </a:rPr>
                <a:t>root@pc2:/# </a:t>
              </a:r>
              <a:r>
                <a:rPr lang="en-US" altLang="it-IT" b="1" dirty="0">
                  <a:solidFill>
                    <a:schemeClr val="bg1"/>
                  </a:solidFill>
                  <a:latin typeface="Lucida Console" panose="020B0609040504020204" pitchFamily="49" charset="0"/>
                </a:rPr>
                <a:t>traceroute 195.11.14.5 -z 1</a:t>
              </a:r>
            </a:p>
            <a:p>
              <a:pPr eaLnBrk="1" hangingPunct="1"/>
              <a:r>
                <a:rPr lang="en-US" altLang="it-IT" dirty="0">
                  <a:solidFill>
                    <a:schemeClr val="bg1"/>
                  </a:solidFill>
                  <a:latin typeface="Lucida Console" panose="020B0609040504020204" pitchFamily="49" charset="0"/>
                </a:rPr>
                <a:t>traceroute to 195.11.14.5 (195.11.14.5), 30 hops max, 60 byte packets</a:t>
              </a:r>
            </a:p>
            <a:p>
              <a:pPr eaLnBrk="1" hangingPunct="1"/>
              <a:r>
                <a:rPr lang="en-US" altLang="it-IT" dirty="0">
                  <a:solidFill>
                    <a:schemeClr val="bg1"/>
                  </a:solidFill>
                  <a:latin typeface="Lucida Console" panose="020B0609040504020204" pitchFamily="49" charset="0"/>
                </a:rPr>
                <a:t> 1  200.1.1.1 (200.1.1.1)  0.882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0.662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0.456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2  100.0.0.9 (100.0.0.9)  0.903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0.877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1.218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3  195.11.14.5 (195.11.14.5)  0.987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1.354 </a:t>
              </a:r>
              <a:r>
                <a:rPr lang="en-US" altLang="it-IT" dirty="0" err="1">
                  <a:solidFill>
                    <a:schemeClr val="bg1"/>
                  </a:solidFill>
                  <a:latin typeface="Lucida Console" panose="020B0609040504020204" pitchFamily="49" charset="0"/>
                </a:rPr>
                <a:t>ms</a:t>
              </a:r>
              <a:r>
                <a:rPr lang="en-US" altLang="it-IT" dirty="0">
                  <a:solidFill>
                    <a:schemeClr val="bg1"/>
                  </a:solidFill>
                  <a:latin typeface="Lucida Console" panose="020B0609040504020204" pitchFamily="49" charset="0"/>
                </a:rPr>
                <a:t>  1.015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2">
                      <a:lumMod val="60000"/>
                      <a:lumOff val="40000"/>
                    </a:schemeClr>
                  </a:solidFill>
                  <a:latin typeface="Lucida Console" panose="020B0609040504020204" pitchFamily="49" charset="0"/>
                </a:rPr>
                <a:t>root@pc2:/#</a:t>
              </a: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a:solidFill>
                    <a:prstClr val="white"/>
                  </a:solidFill>
                  <a:latin typeface="Calibri" panose="020F0502020204030204"/>
                </a:rPr>
                <a:t>pc2</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3" name="AutoShape 62">
            <a:extLst>
              <a:ext uri="{FF2B5EF4-FFF2-40B4-BE49-F238E27FC236}">
                <a16:creationId xmlns:a16="http://schemas.microsoft.com/office/drawing/2014/main" id="{7891E944-08CB-9065-1C20-3F78FD98BF4D}"/>
              </a:ext>
            </a:extLst>
          </p:cNvPr>
          <p:cNvSpPr>
            <a:spLocks noChangeArrowheads="1"/>
          </p:cNvSpPr>
          <p:nvPr/>
        </p:nvSpPr>
        <p:spPr bwMode="auto">
          <a:xfrm>
            <a:off x="281882" y="1945678"/>
            <a:ext cx="1230659" cy="721973"/>
          </a:xfrm>
          <a:prstGeom prst="wedgeRoundRectCallout">
            <a:avLst>
              <a:gd name="adj1" fmla="val 85296"/>
              <a:gd name="adj2" fmla="val 174179"/>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eth0 of r2</a:t>
            </a:r>
          </a:p>
        </p:txBody>
      </p:sp>
      <p:sp>
        <p:nvSpPr>
          <p:cNvPr id="3" name="AutoShape 62">
            <a:extLst>
              <a:ext uri="{FF2B5EF4-FFF2-40B4-BE49-F238E27FC236}">
                <a16:creationId xmlns:a16="http://schemas.microsoft.com/office/drawing/2014/main" id="{7C844860-9324-3C34-AA58-EF2736366FA3}"/>
              </a:ext>
            </a:extLst>
          </p:cNvPr>
          <p:cNvSpPr>
            <a:spLocks noChangeArrowheads="1"/>
          </p:cNvSpPr>
          <p:nvPr/>
        </p:nvSpPr>
        <p:spPr bwMode="auto">
          <a:xfrm>
            <a:off x="135727" y="3190463"/>
            <a:ext cx="1230659" cy="721973"/>
          </a:xfrm>
          <a:prstGeom prst="wedgeRoundRectCallout">
            <a:avLst>
              <a:gd name="adj1" fmla="val 88089"/>
              <a:gd name="adj2" fmla="val 33242"/>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eth1 of r1</a:t>
            </a:r>
          </a:p>
        </p:txBody>
      </p:sp>
      <p:sp>
        <p:nvSpPr>
          <p:cNvPr id="14" name="AutoShape 62">
            <a:extLst>
              <a:ext uri="{FF2B5EF4-FFF2-40B4-BE49-F238E27FC236}">
                <a16:creationId xmlns:a16="http://schemas.microsoft.com/office/drawing/2014/main" id="{E6526BCF-E7EA-46A0-3D5E-98E945A2144E}"/>
              </a:ext>
            </a:extLst>
          </p:cNvPr>
          <p:cNvSpPr>
            <a:spLocks noChangeArrowheads="1"/>
          </p:cNvSpPr>
          <p:nvPr/>
        </p:nvSpPr>
        <p:spPr bwMode="auto">
          <a:xfrm>
            <a:off x="135726" y="4297328"/>
            <a:ext cx="1230659" cy="721973"/>
          </a:xfrm>
          <a:prstGeom prst="wedgeRoundRectCallout">
            <a:avLst>
              <a:gd name="adj1" fmla="val 96469"/>
              <a:gd name="adj2" fmla="val -78175"/>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eth0 of pc1</a:t>
            </a:r>
          </a:p>
        </p:txBody>
      </p:sp>
      <p:sp>
        <p:nvSpPr>
          <p:cNvPr id="15" name="AutoShape 62">
            <a:extLst>
              <a:ext uri="{FF2B5EF4-FFF2-40B4-BE49-F238E27FC236}">
                <a16:creationId xmlns:a16="http://schemas.microsoft.com/office/drawing/2014/main" id="{D1FD8314-7175-A0E2-DB77-1204892D1C3C}"/>
              </a:ext>
            </a:extLst>
          </p:cNvPr>
          <p:cNvSpPr>
            <a:spLocks noChangeArrowheads="1"/>
          </p:cNvSpPr>
          <p:nvPr/>
        </p:nvSpPr>
        <p:spPr bwMode="auto">
          <a:xfrm>
            <a:off x="9074119" y="1412777"/>
            <a:ext cx="2508281" cy="1557304"/>
          </a:xfrm>
          <a:prstGeom prst="wedgeRoundRectCallout">
            <a:avLst>
              <a:gd name="adj1" fmla="val -137136"/>
              <a:gd name="adj2" fmla="val 46774"/>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Minimal time (sec. if ≤10, </a:t>
            </a:r>
            <a:r>
              <a:rPr lang="en-US" altLang="it-IT" sz="2000" err="1"/>
              <a:t>ms</a:t>
            </a:r>
            <a:r>
              <a:rPr lang="en-US" altLang="it-IT" sz="2000"/>
              <a:t> if &gt;10) interval between probes (default 0)</a:t>
            </a:r>
          </a:p>
        </p:txBody>
      </p:sp>
    </p:spTree>
    <p:extLst>
      <p:ext uri="{BB962C8B-B14F-4D97-AF65-F5344CB8AC3E}">
        <p14:creationId xmlns:p14="http://schemas.microsoft.com/office/powerpoint/2010/main" val="18943222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47C5EBA-E3A2-275C-CA4E-BEB55BCF19C7}"/>
              </a:ext>
            </a:extLst>
          </p:cNvPr>
          <p:cNvPicPr>
            <a:picLocks noChangeAspect="1"/>
          </p:cNvPicPr>
          <p:nvPr/>
        </p:nvPicPr>
        <p:blipFill>
          <a:blip r:embed="rId2"/>
          <a:stretch>
            <a:fillRect/>
          </a:stretch>
        </p:blipFill>
        <p:spPr>
          <a:xfrm>
            <a:off x="772211" y="1093462"/>
            <a:ext cx="10695501" cy="5397128"/>
          </a:xfrm>
          <a:prstGeom prst="rect">
            <a:avLst/>
          </a:prstGeom>
        </p:spPr>
      </p:pic>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sp>
        <p:nvSpPr>
          <p:cNvPr id="8" name="AutoShape 62">
            <a:extLst>
              <a:ext uri="{FF2B5EF4-FFF2-40B4-BE49-F238E27FC236}">
                <a16:creationId xmlns:a16="http://schemas.microsoft.com/office/drawing/2014/main" id="{F517F7FD-68AB-9390-0FC0-85B05D162097}"/>
              </a:ext>
            </a:extLst>
          </p:cNvPr>
          <p:cNvSpPr>
            <a:spLocks noChangeArrowheads="1"/>
          </p:cNvSpPr>
          <p:nvPr/>
        </p:nvSpPr>
        <p:spPr bwMode="auto">
          <a:xfrm>
            <a:off x="137442" y="688132"/>
            <a:ext cx="3676911" cy="838160"/>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err="1"/>
              <a:t>udp</a:t>
            </a:r>
            <a:r>
              <a:rPr lang="en-US" altLang="it-IT" sz="2000"/>
              <a:t> packet and corresponding ICMP Time-to-live exceeded</a:t>
            </a:r>
          </a:p>
        </p:txBody>
      </p:sp>
      <p:sp>
        <p:nvSpPr>
          <p:cNvPr id="10" name="AutoShape 62">
            <a:extLst>
              <a:ext uri="{FF2B5EF4-FFF2-40B4-BE49-F238E27FC236}">
                <a16:creationId xmlns:a16="http://schemas.microsoft.com/office/drawing/2014/main" id="{A5FB6C8D-CDE2-A416-B1DB-890E932FB492}"/>
              </a:ext>
            </a:extLst>
          </p:cNvPr>
          <p:cNvSpPr>
            <a:spLocks noChangeArrowheads="1"/>
          </p:cNvSpPr>
          <p:nvPr/>
        </p:nvSpPr>
        <p:spPr bwMode="auto">
          <a:xfrm>
            <a:off x="3525931" y="4786890"/>
            <a:ext cx="3129251" cy="513879"/>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dirty="0"/>
              <a:t>T</a:t>
            </a:r>
            <a:r>
              <a:rPr lang="en-US" altLang="it-IT" sz="2000" dirty="0" err="1"/>
              <a:t>ime</a:t>
            </a:r>
            <a:r>
              <a:rPr lang="en-US" altLang="it-IT" sz="2000" dirty="0"/>
              <a:t> to live: 1</a:t>
            </a:r>
          </a:p>
        </p:txBody>
      </p:sp>
    </p:spTree>
    <p:extLst>
      <p:ext uri="{BB962C8B-B14F-4D97-AF65-F5344CB8AC3E}">
        <p14:creationId xmlns:p14="http://schemas.microsoft.com/office/powerpoint/2010/main" val="15410651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BCCCFF-6DD4-8F60-AD60-8676B96BD21F}"/>
              </a:ext>
            </a:extLst>
          </p:cNvPr>
          <p:cNvPicPr>
            <a:picLocks noChangeAspect="1"/>
          </p:cNvPicPr>
          <p:nvPr/>
        </p:nvPicPr>
        <p:blipFill>
          <a:blip r:embed="rId2"/>
          <a:stretch>
            <a:fillRect/>
          </a:stretch>
        </p:blipFill>
        <p:spPr>
          <a:xfrm>
            <a:off x="772210" y="1100337"/>
            <a:ext cx="10695501" cy="5401551"/>
          </a:xfrm>
          <a:prstGeom prst="rect">
            <a:avLst/>
          </a:prstGeom>
        </p:spPr>
      </p:pic>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sp>
        <p:nvSpPr>
          <p:cNvPr id="6" name="AutoShape 62">
            <a:extLst>
              <a:ext uri="{FF2B5EF4-FFF2-40B4-BE49-F238E27FC236}">
                <a16:creationId xmlns:a16="http://schemas.microsoft.com/office/drawing/2014/main" id="{5B24A21A-28FB-2954-3768-7289BA725FE5}"/>
              </a:ext>
            </a:extLst>
          </p:cNvPr>
          <p:cNvSpPr>
            <a:spLocks noChangeArrowheads="1"/>
          </p:cNvSpPr>
          <p:nvPr/>
        </p:nvSpPr>
        <p:spPr bwMode="auto">
          <a:xfrm>
            <a:off x="9136802" y="2035922"/>
            <a:ext cx="2782277" cy="513905"/>
          </a:xfrm>
          <a:prstGeom prst="wedgeRoundRectCallout">
            <a:avLst>
              <a:gd name="adj1" fmla="val -54082"/>
              <a:gd name="adj2" fmla="val 5555"/>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a:t>3 probes for each </a:t>
            </a:r>
            <a:r>
              <a:rPr lang="en-US" altLang="it-IT" sz="2000" i="1" err="1"/>
              <a:t>ttl</a:t>
            </a:r>
            <a:endParaRPr lang="en-US" altLang="it-IT" sz="2000" i="1"/>
          </a:p>
        </p:txBody>
      </p:sp>
      <p:sp>
        <p:nvSpPr>
          <p:cNvPr id="7" name="Right Brace 6">
            <a:extLst>
              <a:ext uri="{FF2B5EF4-FFF2-40B4-BE49-F238E27FC236}">
                <a16:creationId xmlns:a16="http://schemas.microsoft.com/office/drawing/2014/main" id="{8BE961B6-ECDA-07DC-8660-D8102C5D9332}"/>
              </a:ext>
            </a:extLst>
          </p:cNvPr>
          <p:cNvSpPr/>
          <p:nvPr/>
        </p:nvSpPr>
        <p:spPr>
          <a:xfrm>
            <a:off x="8318977" y="1925053"/>
            <a:ext cx="666894" cy="831897"/>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 name="AutoShape 62">
            <a:extLst>
              <a:ext uri="{FF2B5EF4-FFF2-40B4-BE49-F238E27FC236}">
                <a16:creationId xmlns:a16="http://schemas.microsoft.com/office/drawing/2014/main" id="{E149C99A-1E18-A46D-5EDF-4C4C3CE145E9}"/>
              </a:ext>
            </a:extLst>
          </p:cNvPr>
          <p:cNvSpPr>
            <a:spLocks noChangeArrowheads="1"/>
          </p:cNvSpPr>
          <p:nvPr/>
        </p:nvSpPr>
        <p:spPr bwMode="auto">
          <a:xfrm>
            <a:off x="192506" y="840552"/>
            <a:ext cx="3676911" cy="838160"/>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err="1"/>
              <a:t>udp</a:t>
            </a:r>
            <a:r>
              <a:rPr lang="en-US" altLang="it-IT" sz="2000"/>
              <a:t> packet and corresponding ICMP Time-to-live exceeded</a:t>
            </a:r>
          </a:p>
        </p:txBody>
      </p:sp>
    </p:spTree>
    <p:extLst>
      <p:ext uri="{BB962C8B-B14F-4D97-AF65-F5344CB8AC3E}">
        <p14:creationId xmlns:p14="http://schemas.microsoft.com/office/powerpoint/2010/main" val="36005402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B233F73-894D-0C39-A4CF-11EE27660298}"/>
              </a:ext>
            </a:extLst>
          </p:cNvPr>
          <p:cNvPicPr>
            <a:picLocks noChangeAspect="1"/>
          </p:cNvPicPr>
          <p:nvPr/>
        </p:nvPicPr>
        <p:blipFill>
          <a:blip r:embed="rId2"/>
          <a:stretch>
            <a:fillRect/>
          </a:stretch>
        </p:blipFill>
        <p:spPr>
          <a:xfrm>
            <a:off x="772211" y="1107212"/>
            <a:ext cx="10695501" cy="5408080"/>
          </a:xfrm>
          <a:prstGeom prst="rect">
            <a:avLst/>
          </a:prstGeom>
        </p:spPr>
      </p:pic>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sp>
        <p:nvSpPr>
          <p:cNvPr id="10" name="AutoShape 62">
            <a:extLst>
              <a:ext uri="{FF2B5EF4-FFF2-40B4-BE49-F238E27FC236}">
                <a16:creationId xmlns:a16="http://schemas.microsoft.com/office/drawing/2014/main" id="{C7F2A27E-A828-3906-2442-E2E9B5EA6477}"/>
              </a:ext>
            </a:extLst>
          </p:cNvPr>
          <p:cNvSpPr>
            <a:spLocks noChangeArrowheads="1"/>
          </p:cNvSpPr>
          <p:nvPr/>
        </p:nvSpPr>
        <p:spPr bwMode="auto">
          <a:xfrm>
            <a:off x="3525931" y="4786890"/>
            <a:ext cx="3129251" cy="513879"/>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T</a:t>
            </a:r>
            <a:r>
              <a:rPr lang="en-US" altLang="it-IT" sz="2000" err="1"/>
              <a:t>ime</a:t>
            </a:r>
            <a:r>
              <a:rPr lang="en-US" altLang="it-IT" sz="2000"/>
              <a:t> to live: 2</a:t>
            </a:r>
          </a:p>
        </p:txBody>
      </p:sp>
      <p:sp>
        <p:nvSpPr>
          <p:cNvPr id="2" name="AutoShape 62">
            <a:extLst>
              <a:ext uri="{FF2B5EF4-FFF2-40B4-BE49-F238E27FC236}">
                <a16:creationId xmlns:a16="http://schemas.microsoft.com/office/drawing/2014/main" id="{3E4950EA-7FB3-8AA2-3BAF-FAA79AB4B32C}"/>
              </a:ext>
            </a:extLst>
          </p:cNvPr>
          <p:cNvSpPr>
            <a:spLocks noChangeArrowheads="1"/>
          </p:cNvSpPr>
          <p:nvPr/>
        </p:nvSpPr>
        <p:spPr bwMode="auto">
          <a:xfrm>
            <a:off x="192508" y="1412052"/>
            <a:ext cx="3676911" cy="838160"/>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err="1"/>
              <a:t>udp</a:t>
            </a:r>
            <a:r>
              <a:rPr lang="en-US" altLang="it-IT" sz="2000"/>
              <a:t> packet and corresponding ICMP Time-to-live exceeded</a:t>
            </a:r>
          </a:p>
        </p:txBody>
      </p:sp>
    </p:spTree>
    <p:extLst>
      <p:ext uri="{BB962C8B-B14F-4D97-AF65-F5344CB8AC3E}">
        <p14:creationId xmlns:p14="http://schemas.microsoft.com/office/powerpoint/2010/main" val="18900925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83F0D0-EC95-5CFC-EF1F-4E66A2B29F14}"/>
              </a:ext>
            </a:extLst>
          </p:cNvPr>
          <p:cNvPicPr>
            <a:picLocks noChangeAspect="1"/>
          </p:cNvPicPr>
          <p:nvPr/>
        </p:nvPicPr>
        <p:blipFill>
          <a:blip r:embed="rId2"/>
          <a:stretch>
            <a:fillRect/>
          </a:stretch>
        </p:blipFill>
        <p:spPr>
          <a:xfrm>
            <a:off x="779086" y="1107212"/>
            <a:ext cx="10695501" cy="5401551"/>
          </a:xfrm>
          <a:prstGeom prst="rect">
            <a:avLst/>
          </a:prstGeom>
        </p:spPr>
      </p:pic>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sp>
        <p:nvSpPr>
          <p:cNvPr id="8" name="AutoShape 62">
            <a:extLst>
              <a:ext uri="{FF2B5EF4-FFF2-40B4-BE49-F238E27FC236}">
                <a16:creationId xmlns:a16="http://schemas.microsoft.com/office/drawing/2014/main" id="{F517F7FD-68AB-9390-0FC0-85B05D162097}"/>
              </a:ext>
            </a:extLst>
          </p:cNvPr>
          <p:cNvSpPr>
            <a:spLocks noChangeArrowheads="1"/>
          </p:cNvSpPr>
          <p:nvPr/>
        </p:nvSpPr>
        <p:spPr bwMode="auto">
          <a:xfrm>
            <a:off x="1938805" y="3595723"/>
            <a:ext cx="3293213" cy="432270"/>
          </a:xfrm>
          <a:prstGeom prst="wedgeRoundRectCallout">
            <a:avLst>
              <a:gd name="adj1" fmla="val -24833"/>
              <a:gd name="adj2" fmla="val 112581"/>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a:t>d</a:t>
            </a:r>
            <a:r>
              <a:rPr lang="en-US" altLang="it-IT" sz="2000" err="1"/>
              <a:t>estination</a:t>
            </a:r>
            <a:r>
              <a:rPr lang="en-US" altLang="it-IT" sz="2000"/>
              <a:t> reached!</a:t>
            </a:r>
          </a:p>
        </p:txBody>
      </p:sp>
    </p:spTree>
    <p:extLst>
      <p:ext uri="{BB962C8B-B14F-4D97-AF65-F5344CB8AC3E}">
        <p14:creationId xmlns:p14="http://schemas.microsoft.com/office/powerpoint/2010/main" val="28800521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83F0D0-EC95-5CFC-EF1F-4E66A2B29F14}"/>
              </a:ext>
            </a:extLst>
          </p:cNvPr>
          <p:cNvPicPr>
            <a:picLocks noChangeAspect="1"/>
          </p:cNvPicPr>
          <p:nvPr/>
        </p:nvPicPr>
        <p:blipFill>
          <a:blip r:embed="rId2"/>
          <a:stretch>
            <a:fillRect/>
          </a:stretch>
        </p:blipFill>
        <p:spPr>
          <a:xfrm>
            <a:off x="779086" y="1107212"/>
            <a:ext cx="10695501" cy="5401551"/>
          </a:xfrm>
          <a:prstGeom prst="rect">
            <a:avLst/>
          </a:prstGeom>
        </p:spPr>
      </p:pic>
      <p:sp>
        <p:nvSpPr>
          <p:cNvPr id="24578" name="Titolo 1">
            <a:extLst>
              <a:ext uri="{FF2B5EF4-FFF2-40B4-BE49-F238E27FC236}">
                <a16:creationId xmlns:a16="http://schemas.microsoft.com/office/drawing/2014/main" id="{88B36BE0-8D70-45AF-F6E6-919D34A359B3}"/>
              </a:ext>
            </a:extLst>
          </p:cNvPr>
          <p:cNvSpPr>
            <a:spLocks noGrp="1" noChangeArrowheads="1"/>
          </p:cNvSpPr>
          <p:nvPr>
            <p:ph type="title"/>
          </p:nvPr>
        </p:nvSpPr>
        <p:spPr/>
        <p:txBody>
          <a:bodyPr/>
          <a:lstStyle/>
          <a:p>
            <a:r>
              <a:rPr lang="it-IT" altLang="it-IT" err="1"/>
              <a:t>wireshark</a:t>
            </a:r>
            <a:endParaRPr lang="en-US" altLang="it-IT"/>
          </a:p>
        </p:txBody>
      </p:sp>
      <p:sp>
        <p:nvSpPr>
          <p:cNvPr id="4" name="Segnaposto data 3">
            <a:extLst>
              <a:ext uri="{FF2B5EF4-FFF2-40B4-BE49-F238E27FC236}">
                <a16:creationId xmlns:a16="http://schemas.microsoft.com/office/drawing/2014/main" id="{786B326D-D341-DF7E-A46A-768E09E0CA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DF948083-2C84-0256-2221-A7936D2DE2E3}"/>
              </a:ext>
            </a:extLst>
          </p:cNvPr>
          <p:cNvSpPr>
            <a:spLocks noGrp="1"/>
          </p:cNvSpPr>
          <p:nvPr>
            <p:ph type="ftr" sz="quarter" idx="11"/>
          </p:nvPr>
        </p:nvSpPr>
        <p:spPr/>
        <p:txBody>
          <a:bodyPr/>
          <a:lstStyle/>
          <a:p>
            <a:pPr>
              <a:defRPr/>
            </a:pPr>
            <a:r>
              <a:rPr lang="it-IT" altLang="it-IT" dirty="0"/>
              <a:t>kathara – [ lab: basic-ipv4 ]</a:t>
            </a:r>
          </a:p>
        </p:txBody>
      </p:sp>
      <p:sp>
        <p:nvSpPr>
          <p:cNvPr id="2" name="AutoShape 62">
            <a:extLst>
              <a:ext uri="{FF2B5EF4-FFF2-40B4-BE49-F238E27FC236}">
                <a16:creationId xmlns:a16="http://schemas.microsoft.com/office/drawing/2014/main" id="{161FF6DE-2EF0-2146-2083-AB19E22C45A7}"/>
              </a:ext>
            </a:extLst>
          </p:cNvPr>
          <p:cNvSpPr>
            <a:spLocks noChangeArrowheads="1"/>
          </p:cNvSpPr>
          <p:nvPr/>
        </p:nvSpPr>
        <p:spPr bwMode="auto">
          <a:xfrm>
            <a:off x="7248128" y="5013176"/>
            <a:ext cx="3744962" cy="1089103"/>
          </a:xfrm>
          <a:prstGeom prst="wedgeRoundRectCallout">
            <a:avLst>
              <a:gd name="adj1" fmla="val -58088"/>
              <a:gd name="adj2" fmla="val -155069"/>
              <a:gd name="adj3" fmla="val 16667"/>
            </a:avLst>
          </a:prstGeom>
          <a:solidFill>
            <a:schemeClr val="accent2"/>
          </a:solidFill>
          <a:ln w="9525">
            <a:solidFill>
              <a:schemeClr val="tx1"/>
            </a:solidFill>
            <a:miter lim="800000"/>
            <a:headEnd/>
            <a:tailEnd/>
          </a:ln>
          <a:effectLst/>
        </p:spPr>
        <p:txBody>
          <a:bodyPr lIns="90000" tIns="46800" rIns="90000" bIns="46800"/>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err="1"/>
              <a:t>arp</a:t>
            </a:r>
            <a:r>
              <a:rPr lang="it-IT" altLang="it-IT" sz="2000"/>
              <a:t> </a:t>
            </a:r>
            <a:r>
              <a:rPr lang="it-IT" altLang="it-IT" sz="2000" err="1"/>
              <a:t>unicast</a:t>
            </a:r>
            <a:r>
              <a:rPr lang="it-IT" altLang="it-IT" sz="2000"/>
              <a:t> queries are </a:t>
            </a:r>
            <a:r>
              <a:rPr lang="it-IT" altLang="it-IT" sz="2000" err="1"/>
              <a:t>issued</a:t>
            </a:r>
            <a:r>
              <a:rPr lang="it-IT" altLang="it-IT" sz="2000"/>
              <a:t> </a:t>
            </a:r>
            <a:r>
              <a:rPr lang="it-IT" altLang="it-IT" sz="2000" err="1"/>
              <a:t>during</a:t>
            </a:r>
            <a:r>
              <a:rPr lang="it-IT" altLang="it-IT" sz="2000"/>
              <a:t> the dialogue</a:t>
            </a:r>
          </a:p>
        </p:txBody>
      </p:sp>
    </p:spTree>
    <p:extLst>
      <p:ext uri="{BB962C8B-B14F-4D97-AF65-F5344CB8AC3E}">
        <p14:creationId xmlns:p14="http://schemas.microsoft.com/office/powerpoint/2010/main" val="1493998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145">
            <a:extLst>
              <a:ext uri="{FF2B5EF4-FFF2-40B4-BE49-F238E27FC236}">
                <a16:creationId xmlns:a16="http://schemas.microsoft.com/office/drawing/2014/main" id="{DDBBD3EB-83E1-837C-8FAF-D4E095530AEF}"/>
              </a:ext>
            </a:extLst>
          </p:cNvPr>
          <p:cNvSpPr>
            <a:spLocks noGrp="1" noChangeArrowheads="1"/>
          </p:cNvSpPr>
          <p:nvPr>
            <p:ph type="title"/>
          </p:nvPr>
        </p:nvSpPr>
        <p:spPr/>
        <p:txBody>
          <a:bodyPr/>
          <a:lstStyle/>
          <a:p>
            <a:pPr eaLnBrk="1" hangingPunct="1"/>
            <a:r>
              <a:rPr lang="en-US" altLang="it-IT" dirty="0"/>
              <a:t>network topology – high level view</a:t>
            </a:r>
          </a:p>
        </p:txBody>
      </p:sp>
      <p:sp>
        <p:nvSpPr>
          <p:cNvPr id="20" name="Segnaposto data 2">
            <a:extLst>
              <a:ext uri="{FF2B5EF4-FFF2-40B4-BE49-F238E27FC236}">
                <a16:creationId xmlns:a16="http://schemas.microsoft.com/office/drawing/2014/main" id="{DC6A64BB-0175-E707-376E-08B1179DB402}"/>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21" name="Segnaposto piè di pagina 3">
            <a:extLst>
              <a:ext uri="{FF2B5EF4-FFF2-40B4-BE49-F238E27FC236}">
                <a16:creationId xmlns:a16="http://schemas.microsoft.com/office/drawing/2014/main" id="{D772AB49-19F4-FF71-BE18-EA691226895A}"/>
              </a:ext>
            </a:extLst>
          </p:cNvPr>
          <p:cNvSpPr>
            <a:spLocks noGrp="1"/>
          </p:cNvSpPr>
          <p:nvPr>
            <p:ph type="ftr" sz="quarter" idx="11"/>
          </p:nvPr>
        </p:nvSpPr>
        <p:spPr/>
        <p:txBody>
          <a:bodyPr/>
          <a:lstStyle/>
          <a:p>
            <a:pPr>
              <a:defRPr/>
            </a:pPr>
            <a:r>
              <a:rPr lang="it-IT" altLang="it-IT" dirty="0"/>
              <a:t>kathara – [ lab: basic-ipv4 ]</a:t>
            </a:r>
          </a:p>
        </p:txBody>
      </p:sp>
      <p:sp>
        <p:nvSpPr>
          <p:cNvPr id="9223" name="Rectangle 17">
            <a:extLst>
              <a:ext uri="{FF2B5EF4-FFF2-40B4-BE49-F238E27FC236}">
                <a16:creationId xmlns:a16="http://schemas.microsoft.com/office/drawing/2014/main" id="{4B3708BF-68E7-A204-5290-A58524CE77C7}"/>
              </a:ext>
            </a:extLst>
          </p:cNvPr>
          <p:cNvSpPr>
            <a:spLocks noChangeArrowheads="1"/>
          </p:cNvSpPr>
          <p:nvPr/>
        </p:nvSpPr>
        <p:spPr bwMode="auto">
          <a:xfrm>
            <a:off x="7881945" y="5257801"/>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sp>
        <p:nvSpPr>
          <p:cNvPr id="9224" name="Rectangle 123">
            <a:extLst>
              <a:ext uri="{FF2B5EF4-FFF2-40B4-BE49-F238E27FC236}">
                <a16:creationId xmlns:a16="http://schemas.microsoft.com/office/drawing/2014/main" id="{F6A0A16E-B659-66C9-7C80-5574E8C32F91}"/>
              </a:ext>
            </a:extLst>
          </p:cNvPr>
          <p:cNvSpPr>
            <a:spLocks noChangeArrowheads="1"/>
          </p:cNvSpPr>
          <p:nvPr/>
        </p:nvSpPr>
        <p:spPr bwMode="auto">
          <a:xfrm>
            <a:off x="7424745" y="2286001"/>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9225" name="Rectangle 124">
            <a:extLst>
              <a:ext uri="{FF2B5EF4-FFF2-40B4-BE49-F238E27FC236}">
                <a16:creationId xmlns:a16="http://schemas.microsoft.com/office/drawing/2014/main" id="{29310477-F463-FCC0-DE1A-3B0639172AF5}"/>
              </a:ext>
            </a:extLst>
          </p:cNvPr>
          <p:cNvSpPr>
            <a:spLocks noChangeArrowheads="1"/>
          </p:cNvSpPr>
          <p:nvPr/>
        </p:nvSpPr>
        <p:spPr bwMode="auto">
          <a:xfrm>
            <a:off x="9251957" y="2286001"/>
            <a:ext cx="696913"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sp>
        <p:nvSpPr>
          <p:cNvPr id="9226" name="Rectangle 125">
            <a:extLst>
              <a:ext uri="{FF2B5EF4-FFF2-40B4-BE49-F238E27FC236}">
                <a16:creationId xmlns:a16="http://schemas.microsoft.com/office/drawing/2014/main" id="{87BF248B-CFBE-3344-4ABA-B744DCFC3FFC}"/>
              </a:ext>
            </a:extLst>
          </p:cNvPr>
          <p:cNvSpPr>
            <a:spLocks noChangeArrowheads="1"/>
          </p:cNvSpPr>
          <p:nvPr/>
        </p:nvSpPr>
        <p:spPr bwMode="auto">
          <a:xfrm>
            <a:off x="3271838" y="2514602"/>
            <a:ext cx="696912"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9227" name="Line 127">
            <a:extLst>
              <a:ext uri="{FF2B5EF4-FFF2-40B4-BE49-F238E27FC236}">
                <a16:creationId xmlns:a16="http://schemas.microsoft.com/office/drawing/2014/main" id="{D1BF9110-45DF-4344-66AA-F6908540F3CA}"/>
              </a:ext>
            </a:extLst>
          </p:cNvPr>
          <p:cNvSpPr>
            <a:spLocks noChangeShapeType="1"/>
          </p:cNvSpPr>
          <p:nvPr/>
        </p:nvSpPr>
        <p:spPr bwMode="auto">
          <a:xfrm flipV="1">
            <a:off x="3929063" y="3124202"/>
            <a:ext cx="0" cy="2133600"/>
          </a:xfrm>
          <a:prstGeom prst="line">
            <a:avLst/>
          </a:prstGeom>
          <a:noFill/>
          <a:ln>
            <a:noFill/>
          </a:ln>
          <a:effectLst/>
          <a:extLst>
            <a:ext uri="{909E8E84-426E-40DD-AFC4-6F175D3DCCD1}">
              <a14:hiddenFill xmlns:a14="http://schemas.microsoft.com/office/drawing/2010/main">
                <a:no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it-IT"/>
          </a:p>
        </p:txBody>
      </p:sp>
      <p:sp>
        <p:nvSpPr>
          <p:cNvPr id="9228" name="Line 136">
            <a:extLst>
              <a:ext uri="{FF2B5EF4-FFF2-40B4-BE49-F238E27FC236}">
                <a16:creationId xmlns:a16="http://schemas.microsoft.com/office/drawing/2014/main" id="{9EFA41F6-0A14-E23B-1D54-ED15C6656487}"/>
              </a:ext>
            </a:extLst>
          </p:cNvPr>
          <p:cNvSpPr>
            <a:spLocks noChangeShapeType="1"/>
          </p:cNvSpPr>
          <p:nvPr/>
        </p:nvSpPr>
        <p:spPr bwMode="auto">
          <a:xfrm>
            <a:off x="8424863" y="4114802"/>
            <a:ext cx="0" cy="1143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29" name="Line 137">
            <a:extLst>
              <a:ext uri="{FF2B5EF4-FFF2-40B4-BE49-F238E27FC236}">
                <a16:creationId xmlns:a16="http://schemas.microsoft.com/office/drawing/2014/main" id="{9154A1B7-D2E0-1C23-8E37-28788FF152BB}"/>
              </a:ext>
            </a:extLst>
          </p:cNvPr>
          <p:cNvSpPr>
            <a:spLocks noChangeShapeType="1"/>
          </p:cNvSpPr>
          <p:nvPr/>
        </p:nvSpPr>
        <p:spPr bwMode="auto">
          <a:xfrm flipH="1">
            <a:off x="4211645" y="5562600"/>
            <a:ext cx="3679825"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0" name="Line 138">
            <a:extLst>
              <a:ext uri="{FF2B5EF4-FFF2-40B4-BE49-F238E27FC236}">
                <a16:creationId xmlns:a16="http://schemas.microsoft.com/office/drawing/2014/main" id="{5D55B538-3301-64D2-21FB-DE224AFBE404}"/>
              </a:ext>
            </a:extLst>
          </p:cNvPr>
          <p:cNvSpPr>
            <a:spLocks noChangeShapeType="1"/>
          </p:cNvSpPr>
          <p:nvPr/>
        </p:nvSpPr>
        <p:spPr bwMode="auto">
          <a:xfrm>
            <a:off x="3929063" y="4114802"/>
            <a:ext cx="0" cy="1143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1" name="Line 139">
            <a:extLst>
              <a:ext uri="{FF2B5EF4-FFF2-40B4-BE49-F238E27FC236}">
                <a16:creationId xmlns:a16="http://schemas.microsoft.com/office/drawing/2014/main" id="{E03282CD-92B7-2240-498A-7D343939F48D}"/>
              </a:ext>
            </a:extLst>
          </p:cNvPr>
          <p:cNvSpPr>
            <a:spLocks noChangeShapeType="1"/>
          </p:cNvSpPr>
          <p:nvPr/>
        </p:nvSpPr>
        <p:spPr bwMode="auto">
          <a:xfrm flipH="1">
            <a:off x="3167063" y="4114800"/>
            <a:ext cx="1295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2" name="Line 140">
            <a:extLst>
              <a:ext uri="{FF2B5EF4-FFF2-40B4-BE49-F238E27FC236}">
                <a16:creationId xmlns:a16="http://schemas.microsoft.com/office/drawing/2014/main" id="{BFA3C85C-AAAB-7DF0-9D5D-E386E975620D}"/>
              </a:ext>
            </a:extLst>
          </p:cNvPr>
          <p:cNvSpPr>
            <a:spLocks noChangeShapeType="1"/>
          </p:cNvSpPr>
          <p:nvPr/>
        </p:nvSpPr>
        <p:spPr bwMode="auto">
          <a:xfrm flipH="1">
            <a:off x="7358063" y="4114800"/>
            <a:ext cx="2819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3" name="Line 141">
            <a:extLst>
              <a:ext uri="{FF2B5EF4-FFF2-40B4-BE49-F238E27FC236}">
                <a16:creationId xmlns:a16="http://schemas.microsoft.com/office/drawing/2014/main" id="{DEFC0B06-B909-AF9D-3BFB-FAB18BC1E655}"/>
              </a:ext>
            </a:extLst>
          </p:cNvPr>
          <p:cNvSpPr>
            <a:spLocks noChangeShapeType="1"/>
          </p:cNvSpPr>
          <p:nvPr/>
        </p:nvSpPr>
        <p:spPr bwMode="auto">
          <a:xfrm>
            <a:off x="3548063" y="3124200"/>
            <a:ext cx="0" cy="990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4" name="Line 142">
            <a:extLst>
              <a:ext uri="{FF2B5EF4-FFF2-40B4-BE49-F238E27FC236}">
                <a16:creationId xmlns:a16="http://schemas.microsoft.com/office/drawing/2014/main" id="{9F657CCA-7BD5-3182-0B67-7D204B9B9F20}"/>
              </a:ext>
            </a:extLst>
          </p:cNvPr>
          <p:cNvSpPr>
            <a:spLocks noChangeShapeType="1"/>
          </p:cNvSpPr>
          <p:nvPr/>
        </p:nvSpPr>
        <p:spPr bwMode="auto">
          <a:xfrm>
            <a:off x="7816850" y="2895600"/>
            <a:ext cx="0" cy="12192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5" name="Line 143">
            <a:extLst>
              <a:ext uri="{FF2B5EF4-FFF2-40B4-BE49-F238E27FC236}">
                <a16:creationId xmlns:a16="http://schemas.microsoft.com/office/drawing/2014/main" id="{8D98DACB-948C-97B4-F7AA-B207FEC15E9A}"/>
              </a:ext>
            </a:extLst>
          </p:cNvPr>
          <p:cNvSpPr>
            <a:spLocks noChangeShapeType="1"/>
          </p:cNvSpPr>
          <p:nvPr/>
        </p:nvSpPr>
        <p:spPr bwMode="auto">
          <a:xfrm>
            <a:off x="9644063" y="2895600"/>
            <a:ext cx="0" cy="12192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9237" name="Rectangle 15">
            <a:extLst>
              <a:ext uri="{FF2B5EF4-FFF2-40B4-BE49-F238E27FC236}">
                <a16:creationId xmlns:a16="http://schemas.microsoft.com/office/drawing/2014/main" id="{7B9E2F5C-AEB4-0356-212C-5AA8C7862590}"/>
              </a:ext>
            </a:extLst>
          </p:cNvPr>
          <p:cNvSpPr>
            <a:spLocks noChangeArrowheads="1"/>
          </p:cNvSpPr>
          <p:nvPr/>
        </p:nvSpPr>
        <p:spPr bwMode="auto">
          <a:xfrm>
            <a:off x="3602044" y="5257801"/>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0" name="Rectangle 2">
            <a:extLst>
              <a:ext uri="{FF2B5EF4-FFF2-40B4-BE49-F238E27FC236}">
                <a16:creationId xmlns:a16="http://schemas.microsoft.com/office/drawing/2014/main" id="{8B5EFDA8-2C8A-A1B9-9CB9-19ADE66A3C81}"/>
              </a:ext>
            </a:extLst>
          </p:cNvPr>
          <p:cNvSpPr>
            <a:spLocks noGrp="1" noChangeArrowheads="1"/>
          </p:cNvSpPr>
          <p:nvPr>
            <p:ph type="title"/>
          </p:nvPr>
        </p:nvSpPr>
        <p:spPr/>
        <p:txBody>
          <a:bodyPr/>
          <a:lstStyle/>
          <a:p>
            <a:pPr eaLnBrk="1" hangingPunct="1"/>
            <a:r>
              <a:rPr lang="it-IT" altLang="it-IT"/>
              <a:t>proposed exercises</a:t>
            </a:r>
          </a:p>
        </p:txBody>
      </p:sp>
      <p:sp>
        <p:nvSpPr>
          <p:cNvPr id="39941" name="Rectangle 3">
            <a:extLst>
              <a:ext uri="{FF2B5EF4-FFF2-40B4-BE49-F238E27FC236}">
                <a16:creationId xmlns:a16="http://schemas.microsoft.com/office/drawing/2014/main" id="{DA0A7D07-3AD1-A618-0621-254286E2DAB6}"/>
              </a:ext>
            </a:extLst>
          </p:cNvPr>
          <p:cNvSpPr>
            <a:spLocks noGrp="1" noChangeArrowheads="1"/>
          </p:cNvSpPr>
          <p:nvPr>
            <p:ph idx="1"/>
          </p:nvPr>
        </p:nvSpPr>
        <p:spPr/>
        <p:txBody>
          <a:bodyPr/>
          <a:lstStyle/>
          <a:p>
            <a:pPr eaLnBrk="1" hangingPunct="1"/>
            <a:r>
              <a:rPr lang="en-US" altLang="it-IT"/>
              <a:t>check the different error messages obtained by trying to ping an unreachable destination in the case of</a:t>
            </a:r>
          </a:p>
          <a:p>
            <a:pPr lvl="1" eaLnBrk="1" hangingPunct="1"/>
            <a:r>
              <a:rPr lang="en-US" altLang="it-IT"/>
              <a:t>local destination </a:t>
            </a:r>
          </a:p>
          <a:p>
            <a:pPr lvl="1" eaLnBrk="1" hangingPunct="1"/>
            <a:r>
              <a:rPr lang="en-US" altLang="it-IT"/>
              <a:t>non-local destination</a:t>
            </a:r>
          </a:p>
          <a:p>
            <a:pPr eaLnBrk="1" hangingPunct="1"/>
            <a:r>
              <a:rPr lang="en-US" altLang="it-IT"/>
              <a:t>which packets are exchanged in the local collision domain in the two cases?</a:t>
            </a:r>
            <a:endParaRPr lang="it-IT" altLang="it-IT"/>
          </a:p>
        </p:txBody>
      </p:sp>
      <p:sp>
        <p:nvSpPr>
          <p:cNvPr id="4" name="Segnaposto data 3">
            <a:extLst>
              <a:ext uri="{FF2B5EF4-FFF2-40B4-BE49-F238E27FC236}">
                <a16:creationId xmlns:a16="http://schemas.microsoft.com/office/drawing/2014/main" id="{EB005F48-E96F-DBD5-8F8F-5C4E2871EDAA}"/>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5" name="Segnaposto piè di pagina 4">
            <a:extLst>
              <a:ext uri="{FF2B5EF4-FFF2-40B4-BE49-F238E27FC236}">
                <a16:creationId xmlns:a16="http://schemas.microsoft.com/office/drawing/2014/main" id="{4318774F-0AD0-D98A-1201-CED6BE2144DB}"/>
              </a:ext>
            </a:extLst>
          </p:cNvPr>
          <p:cNvSpPr>
            <a:spLocks noGrp="1"/>
          </p:cNvSpPr>
          <p:nvPr>
            <p:ph type="ftr" sz="quarter" idx="11"/>
          </p:nvPr>
        </p:nvSpPr>
        <p:spPr/>
        <p:txBody>
          <a:bodyPr/>
          <a:lstStyle/>
          <a:p>
            <a:pPr>
              <a:defRPr/>
            </a:pPr>
            <a:r>
              <a:rPr lang="it-IT" altLang="it-IT" dirty="0"/>
              <a:t>kathara – [ lab: basic-ipv4 ]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119">
            <a:extLst>
              <a:ext uri="{FF2B5EF4-FFF2-40B4-BE49-F238E27FC236}">
                <a16:creationId xmlns:a16="http://schemas.microsoft.com/office/drawing/2014/main" id="{E75647D9-93B8-A3DD-1380-212904B4C8D7}"/>
              </a:ext>
            </a:extLst>
          </p:cNvPr>
          <p:cNvSpPr>
            <a:spLocks noGrp="1" noChangeArrowheads="1"/>
          </p:cNvSpPr>
          <p:nvPr>
            <p:ph type="title"/>
          </p:nvPr>
        </p:nvSpPr>
        <p:spPr/>
        <p:txBody>
          <a:bodyPr/>
          <a:lstStyle/>
          <a:p>
            <a:pPr eaLnBrk="1" hangingPunct="1"/>
            <a:r>
              <a:rPr lang="it-IT" altLang="it-IT"/>
              <a:t>network topology – MAC addresses</a:t>
            </a:r>
          </a:p>
        </p:txBody>
      </p:sp>
      <p:sp>
        <p:nvSpPr>
          <p:cNvPr id="43" name="Segnaposto data 2">
            <a:extLst>
              <a:ext uri="{FF2B5EF4-FFF2-40B4-BE49-F238E27FC236}">
                <a16:creationId xmlns:a16="http://schemas.microsoft.com/office/drawing/2014/main" id="{2D7AB25C-9229-6B51-6581-B2FA6A4C1811}"/>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4" name="Segnaposto piè di pagina 3">
            <a:extLst>
              <a:ext uri="{FF2B5EF4-FFF2-40B4-BE49-F238E27FC236}">
                <a16:creationId xmlns:a16="http://schemas.microsoft.com/office/drawing/2014/main" id="{C29382C5-7445-68FE-8674-D971FD490312}"/>
              </a:ext>
            </a:extLst>
          </p:cNvPr>
          <p:cNvSpPr>
            <a:spLocks noGrp="1"/>
          </p:cNvSpPr>
          <p:nvPr>
            <p:ph type="ftr" sz="quarter" idx="11"/>
          </p:nvPr>
        </p:nvSpPr>
        <p:spPr/>
        <p:txBody>
          <a:bodyPr/>
          <a:lstStyle/>
          <a:p>
            <a:pPr>
              <a:defRPr/>
            </a:pPr>
            <a:r>
              <a:rPr lang="it-IT" altLang="it-IT" dirty="0"/>
              <a:t>kathara – [ lab: basic-ipv4 ]</a:t>
            </a:r>
          </a:p>
        </p:txBody>
      </p:sp>
      <p:sp>
        <p:nvSpPr>
          <p:cNvPr id="11269" name="Line 55">
            <a:extLst>
              <a:ext uri="{FF2B5EF4-FFF2-40B4-BE49-F238E27FC236}">
                <a16:creationId xmlns:a16="http://schemas.microsoft.com/office/drawing/2014/main" id="{97F90661-369E-AF7B-5422-81BCB94E541B}"/>
              </a:ext>
            </a:extLst>
          </p:cNvPr>
          <p:cNvSpPr>
            <a:spLocks noChangeShapeType="1"/>
          </p:cNvSpPr>
          <p:nvPr/>
        </p:nvSpPr>
        <p:spPr bwMode="auto">
          <a:xfrm>
            <a:off x="8061325" y="3927481"/>
            <a:ext cx="0" cy="930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0" name="Line 3">
            <a:extLst>
              <a:ext uri="{FF2B5EF4-FFF2-40B4-BE49-F238E27FC236}">
                <a16:creationId xmlns:a16="http://schemas.microsoft.com/office/drawing/2014/main" id="{2D363B62-259F-EEB4-D608-AC0A42C093A8}"/>
              </a:ext>
            </a:extLst>
          </p:cNvPr>
          <p:cNvSpPr>
            <a:spLocks noChangeShapeType="1"/>
          </p:cNvSpPr>
          <p:nvPr/>
        </p:nvSpPr>
        <p:spPr bwMode="auto">
          <a:xfrm flipH="1">
            <a:off x="4327525" y="5391150"/>
            <a:ext cx="312578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1" name="Text Box 27">
            <a:extLst>
              <a:ext uri="{FF2B5EF4-FFF2-40B4-BE49-F238E27FC236}">
                <a16:creationId xmlns:a16="http://schemas.microsoft.com/office/drawing/2014/main" id="{2E15300B-3CFD-7EC4-3C94-40550E87510B}"/>
              </a:ext>
            </a:extLst>
          </p:cNvPr>
          <p:cNvSpPr txBox="1">
            <a:spLocks noChangeArrowheads="1"/>
          </p:cNvSpPr>
          <p:nvPr/>
        </p:nvSpPr>
        <p:spPr bwMode="auto">
          <a:xfrm>
            <a:off x="4078288" y="3576644"/>
            <a:ext cx="46519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A</a:t>
            </a:r>
            <a:endParaRPr lang="it-IT" altLang="it-IT" sz="2000">
              <a:solidFill>
                <a:schemeClr val="accent1"/>
              </a:solidFill>
            </a:endParaRPr>
          </a:p>
        </p:txBody>
      </p:sp>
      <p:sp>
        <p:nvSpPr>
          <p:cNvPr id="11272" name="Line 29">
            <a:extLst>
              <a:ext uri="{FF2B5EF4-FFF2-40B4-BE49-F238E27FC236}">
                <a16:creationId xmlns:a16="http://schemas.microsoft.com/office/drawing/2014/main" id="{A419CEDD-2D5C-6A52-7E8E-B3EA9CE6A5EF}"/>
              </a:ext>
            </a:extLst>
          </p:cNvPr>
          <p:cNvSpPr>
            <a:spLocks noChangeShapeType="1"/>
          </p:cNvSpPr>
          <p:nvPr/>
        </p:nvSpPr>
        <p:spPr bwMode="auto">
          <a:xfrm>
            <a:off x="3565525" y="3927482"/>
            <a:ext cx="0" cy="8540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3" name="Rectangle 35">
            <a:extLst>
              <a:ext uri="{FF2B5EF4-FFF2-40B4-BE49-F238E27FC236}">
                <a16:creationId xmlns:a16="http://schemas.microsoft.com/office/drawing/2014/main" id="{A70FBF88-4F82-F32E-4FAE-1DA940C6928F}"/>
              </a:ext>
            </a:extLst>
          </p:cNvPr>
          <p:cNvSpPr>
            <a:spLocks noChangeArrowheads="1"/>
          </p:cNvSpPr>
          <p:nvPr/>
        </p:nvSpPr>
        <p:spPr bwMode="auto">
          <a:xfrm>
            <a:off x="3260726" y="5086350"/>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11274" name="Rectangle 39">
            <a:extLst>
              <a:ext uri="{FF2B5EF4-FFF2-40B4-BE49-F238E27FC236}">
                <a16:creationId xmlns:a16="http://schemas.microsoft.com/office/drawing/2014/main" id="{2F39A354-37CD-C0B6-728C-81801AA73F31}"/>
              </a:ext>
            </a:extLst>
          </p:cNvPr>
          <p:cNvSpPr>
            <a:spLocks noChangeArrowheads="1"/>
          </p:cNvSpPr>
          <p:nvPr/>
        </p:nvSpPr>
        <p:spPr bwMode="auto">
          <a:xfrm>
            <a:off x="7758120" y="5086350"/>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pic>
        <p:nvPicPr>
          <p:cNvPr id="11275" name="Picture 43" descr="scheda-su">
            <a:extLst>
              <a:ext uri="{FF2B5EF4-FFF2-40B4-BE49-F238E27FC236}">
                <a16:creationId xmlns:a16="http://schemas.microsoft.com/office/drawing/2014/main" id="{5836B4DA-629D-BBF6-7176-12B7FADF6C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3125" y="46037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76" name="Picture 52" descr="scheda-su">
            <a:extLst>
              <a:ext uri="{FF2B5EF4-FFF2-40B4-BE49-F238E27FC236}">
                <a16:creationId xmlns:a16="http://schemas.microsoft.com/office/drawing/2014/main" id="{7A6BBFEA-0CB1-E490-FBB7-C7A9D9D38E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8925" y="46291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7" name="Line 68">
            <a:extLst>
              <a:ext uri="{FF2B5EF4-FFF2-40B4-BE49-F238E27FC236}">
                <a16:creationId xmlns:a16="http://schemas.microsoft.com/office/drawing/2014/main" id="{D46AF7D8-7DA3-8A0C-85AE-BACC93DC46A9}"/>
              </a:ext>
            </a:extLst>
          </p:cNvPr>
          <p:cNvSpPr>
            <a:spLocks noChangeShapeType="1"/>
          </p:cNvSpPr>
          <p:nvPr/>
        </p:nvSpPr>
        <p:spPr bwMode="auto">
          <a:xfrm flipH="1">
            <a:off x="2805113" y="3927475"/>
            <a:ext cx="129381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11278" name="Picture 12" descr="scheda-right">
            <a:extLst>
              <a:ext uri="{FF2B5EF4-FFF2-40B4-BE49-F238E27FC236}">
                <a16:creationId xmlns:a16="http://schemas.microsoft.com/office/drawing/2014/main" id="{5919D6AA-7A65-8F0D-F7EB-1E45AD1399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0325" y="5238751"/>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9" name="Text Box 75">
            <a:extLst>
              <a:ext uri="{FF2B5EF4-FFF2-40B4-BE49-F238E27FC236}">
                <a16:creationId xmlns:a16="http://schemas.microsoft.com/office/drawing/2014/main" id="{E34FC438-C96F-8F4C-7D71-72234F0D3174}"/>
              </a:ext>
            </a:extLst>
          </p:cNvPr>
          <p:cNvSpPr txBox="1">
            <a:spLocks noChangeArrowheads="1"/>
          </p:cNvSpPr>
          <p:nvPr/>
        </p:nvSpPr>
        <p:spPr bwMode="auto">
          <a:xfrm>
            <a:off x="6561138" y="3622680"/>
            <a:ext cx="45878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C</a:t>
            </a:r>
            <a:endParaRPr lang="it-IT" altLang="it-IT">
              <a:solidFill>
                <a:schemeClr val="accent1"/>
              </a:solidFill>
            </a:endParaRPr>
          </a:p>
        </p:txBody>
      </p:sp>
      <p:sp>
        <p:nvSpPr>
          <p:cNvPr id="11280" name="Line 76">
            <a:extLst>
              <a:ext uri="{FF2B5EF4-FFF2-40B4-BE49-F238E27FC236}">
                <a16:creationId xmlns:a16="http://schemas.microsoft.com/office/drawing/2014/main" id="{48738767-10D0-2229-D35F-DE3E7697DC30}"/>
              </a:ext>
            </a:extLst>
          </p:cNvPr>
          <p:cNvSpPr>
            <a:spLocks noChangeShapeType="1"/>
          </p:cNvSpPr>
          <p:nvPr/>
        </p:nvSpPr>
        <p:spPr bwMode="auto">
          <a:xfrm flipH="1">
            <a:off x="6994526" y="3927475"/>
            <a:ext cx="2819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1" name="Text Box 77">
            <a:extLst>
              <a:ext uri="{FF2B5EF4-FFF2-40B4-BE49-F238E27FC236}">
                <a16:creationId xmlns:a16="http://schemas.microsoft.com/office/drawing/2014/main" id="{0C7515DE-FFD8-E017-B2A6-23A63615DCB2}"/>
              </a:ext>
            </a:extLst>
          </p:cNvPr>
          <p:cNvSpPr txBox="1">
            <a:spLocks noChangeArrowheads="1"/>
          </p:cNvSpPr>
          <p:nvPr/>
        </p:nvSpPr>
        <p:spPr bwMode="auto">
          <a:xfrm>
            <a:off x="5622925" y="4765680"/>
            <a:ext cx="46679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B</a:t>
            </a:r>
            <a:endParaRPr lang="it-IT" altLang="it-IT" sz="2000">
              <a:solidFill>
                <a:schemeClr val="accent1"/>
              </a:solidFill>
            </a:endParaRPr>
          </a:p>
        </p:txBody>
      </p:sp>
      <p:pic>
        <p:nvPicPr>
          <p:cNvPr id="11282" name="Picture 90" descr="scheda">
            <a:extLst>
              <a:ext uri="{FF2B5EF4-FFF2-40B4-BE49-F238E27FC236}">
                <a16:creationId xmlns:a16="http://schemas.microsoft.com/office/drawing/2014/main" id="{D6FF521C-4A29-990F-1829-F61342C5ED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9325" y="5254625"/>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83" name="Rectangle 91">
            <a:extLst>
              <a:ext uri="{FF2B5EF4-FFF2-40B4-BE49-F238E27FC236}">
                <a16:creationId xmlns:a16="http://schemas.microsoft.com/office/drawing/2014/main" id="{362E9449-7C46-9712-8694-D48D3DB58DD3}"/>
              </a:ext>
            </a:extLst>
          </p:cNvPr>
          <p:cNvSpPr>
            <a:spLocks noChangeArrowheads="1"/>
          </p:cNvSpPr>
          <p:nvPr/>
        </p:nvSpPr>
        <p:spPr bwMode="auto">
          <a:xfrm>
            <a:off x="2879726" y="2060577"/>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1284" name="Rectangle 92">
            <a:extLst>
              <a:ext uri="{FF2B5EF4-FFF2-40B4-BE49-F238E27FC236}">
                <a16:creationId xmlns:a16="http://schemas.microsoft.com/office/drawing/2014/main" id="{8DABC302-DF34-6B96-C3B4-9CFCD1019D19}"/>
              </a:ext>
            </a:extLst>
          </p:cNvPr>
          <p:cNvSpPr>
            <a:spLocks noChangeArrowheads="1"/>
          </p:cNvSpPr>
          <p:nvPr/>
        </p:nvSpPr>
        <p:spPr bwMode="auto">
          <a:xfrm>
            <a:off x="71469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pic>
        <p:nvPicPr>
          <p:cNvPr id="11285" name="Picture 93" descr="scheda-giu">
            <a:extLst>
              <a:ext uri="{FF2B5EF4-FFF2-40B4-BE49-F238E27FC236}">
                <a16:creationId xmlns:a16="http://schemas.microsoft.com/office/drawing/2014/main" id="{7A0DB3C8-5CED-9BC1-3E57-679FCB7C9E1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993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86" name="Picture 94" descr="scheda-giu">
            <a:extLst>
              <a:ext uri="{FF2B5EF4-FFF2-40B4-BE49-F238E27FC236}">
                <a16:creationId xmlns:a16="http://schemas.microsoft.com/office/drawing/2014/main" id="{2E58A6A5-BC63-DB90-4A94-9E5B3E3B4C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32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87" name="Line 95">
            <a:extLst>
              <a:ext uri="{FF2B5EF4-FFF2-40B4-BE49-F238E27FC236}">
                <a16:creationId xmlns:a16="http://schemas.microsoft.com/office/drawing/2014/main" id="{926D6859-311B-45AF-59C4-1588CC872168}"/>
              </a:ext>
            </a:extLst>
          </p:cNvPr>
          <p:cNvSpPr>
            <a:spLocks noChangeShapeType="1"/>
          </p:cNvSpPr>
          <p:nvPr/>
        </p:nvSpPr>
        <p:spPr bwMode="auto">
          <a:xfrm>
            <a:off x="3184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8" name="Line 96">
            <a:extLst>
              <a:ext uri="{FF2B5EF4-FFF2-40B4-BE49-F238E27FC236}">
                <a16:creationId xmlns:a16="http://schemas.microsoft.com/office/drawing/2014/main" id="{63DB99D0-6080-2FAF-8DF0-B94E6FC19201}"/>
              </a:ext>
            </a:extLst>
          </p:cNvPr>
          <p:cNvSpPr>
            <a:spLocks noChangeShapeType="1"/>
          </p:cNvSpPr>
          <p:nvPr/>
        </p:nvSpPr>
        <p:spPr bwMode="auto">
          <a:xfrm>
            <a:off x="7453313"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9" name="Text Box 97">
            <a:extLst>
              <a:ext uri="{FF2B5EF4-FFF2-40B4-BE49-F238E27FC236}">
                <a16:creationId xmlns:a16="http://schemas.microsoft.com/office/drawing/2014/main" id="{D7A9C10C-2622-D9C7-4419-C754AEEA0CA3}"/>
              </a:ext>
            </a:extLst>
          </p:cNvPr>
          <p:cNvSpPr txBox="1">
            <a:spLocks noChangeArrowheads="1"/>
          </p:cNvSpPr>
          <p:nvPr/>
        </p:nvSpPr>
        <p:spPr bwMode="auto">
          <a:xfrm>
            <a:off x="3416307" y="2708279"/>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0" name="Text Box 98">
            <a:extLst>
              <a:ext uri="{FF2B5EF4-FFF2-40B4-BE49-F238E27FC236}">
                <a16:creationId xmlns:a16="http://schemas.microsoft.com/office/drawing/2014/main" id="{30AC3EC9-D512-1D50-49D6-4F0D75A8EA3E}"/>
              </a:ext>
            </a:extLst>
          </p:cNvPr>
          <p:cNvSpPr txBox="1">
            <a:spLocks noChangeArrowheads="1"/>
          </p:cNvSpPr>
          <p:nvPr/>
        </p:nvSpPr>
        <p:spPr bwMode="auto">
          <a:xfrm>
            <a:off x="6584957" y="273685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1" name="Text Box 99">
            <a:extLst>
              <a:ext uri="{FF2B5EF4-FFF2-40B4-BE49-F238E27FC236}">
                <a16:creationId xmlns:a16="http://schemas.microsoft.com/office/drawing/2014/main" id="{EC7D2F34-DC1C-5107-48AC-072688D9C05C}"/>
              </a:ext>
            </a:extLst>
          </p:cNvPr>
          <p:cNvSpPr txBox="1">
            <a:spLocks noChangeArrowheads="1"/>
          </p:cNvSpPr>
          <p:nvPr/>
        </p:nvSpPr>
        <p:spPr bwMode="auto">
          <a:xfrm>
            <a:off x="2727332" y="46640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2" name="Text Box 100">
            <a:extLst>
              <a:ext uri="{FF2B5EF4-FFF2-40B4-BE49-F238E27FC236}">
                <a16:creationId xmlns:a16="http://schemas.microsoft.com/office/drawing/2014/main" id="{EDA2F17B-55A1-2CBE-3F46-F758E1AA5B5E}"/>
              </a:ext>
            </a:extLst>
          </p:cNvPr>
          <p:cNvSpPr txBox="1">
            <a:spLocks noChangeArrowheads="1"/>
          </p:cNvSpPr>
          <p:nvPr/>
        </p:nvSpPr>
        <p:spPr bwMode="auto">
          <a:xfrm>
            <a:off x="7124707"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1293" name="Text Box 101">
            <a:extLst>
              <a:ext uri="{FF2B5EF4-FFF2-40B4-BE49-F238E27FC236}">
                <a16:creationId xmlns:a16="http://schemas.microsoft.com/office/drawing/2014/main" id="{B35C31F3-D633-EB88-9F86-D8693F36D891}"/>
              </a:ext>
            </a:extLst>
          </p:cNvPr>
          <p:cNvSpPr txBox="1">
            <a:spLocks noChangeArrowheads="1"/>
          </p:cNvSpPr>
          <p:nvPr/>
        </p:nvSpPr>
        <p:spPr bwMode="auto">
          <a:xfrm>
            <a:off x="3946532"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1294" name="Text Box 102">
            <a:extLst>
              <a:ext uri="{FF2B5EF4-FFF2-40B4-BE49-F238E27FC236}">
                <a16:creationId xmlns:a16="http://schemas.microsoft.com/office/drawing/2014/main" id="{AAEED84F-A254-A959-C4A3-A68C0BDBE7A8}"/>
              </a:ext>
            </a:extLst>
          </p:cNvPr>
          <p:cNvSpPr txBox="1">
            <a:spLocks noChangeArrowheads="1"/>
          </p:cNvSpPr>
          <p:nvPr/>
        </p:nvSpPr>
        <p:spPr bwMode="auto">
          <a:xfrm>
            <a:off x="8240720" y="4673602"/>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304" name="Rectangle 113">
            <a:extLst>
              <a:ext uri="{FF2B5EF4-FFF2-40B4-BE49-F238E27FC236}">
                <a16:creationId xmlns:a16="http://schemas.microsoft.com/office/drawing/2014/main" id="{8BBE7E4F-226E-B131-8911-0B5DF0280700}"/>
              </a:ext>
            </a:extLst>
          </p:cNvPr>
          <p:cNvSpPr>
            <a:spLocks noChangeArrowheads="1"/>
          </p:cNvSpPr>
          <p:nvPr/>
        </p:nvSpPr>
        <p:spPr bwMode="auto">
          <a:xfrm>
            <a:off x="89757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pic>
        <p:nvPicPr>
          <p:cNvPr id="11305" name="Picture 114" descr="scheda-giu">
            <a:extLst>
              <a:ext uri="{FF2B5EF4-FFF2-40B4-BE49-F238E27FC236}">
                <a16:creationId xmlns:a16="http://schemas.microsoft.com/office/drawing/2014/main" id="{3859BF5D-CD85-B733-42F1-4C52D1D6F1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28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06" name="Line 115">
            <a:extLst>
              <a:ext uri="{FF2B5EF4-FFF2-40B4-BE49-F238E27FC236}">
                <a16:creationId xmlns:a16="http://schemas.microsoft.com/office/drawing/2014/main" id="{9AE9AF07-E24C-022C-5FAF-9888556C7EBE}"/>
              </a:ext>
            </a:extLst>
          </p:cNvPr>
          <p:cNvSpPr>
            <a:spLocks noChangeShapeType="1"/>
          </p:cNvSpPr>
          <p:nvPr/>
        </p:nvSpPr>
        <p:spPr bwMode="auto">
          <a:xfrm>
            <a:off x="9280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307" name="Text Box 116">
            <a:extLst>
              <a:ext uri="{FF2B5EF4-FFF2-40B4-BE49-F238E27FC236}">
                <a16:creationId xmlns:a16="http://schemas.microsoft.com/office/drawing/2014/main" id="{BE9DEB22-B334-0AB6-2245-A96D8EBB4E59}"/>
              </a:ext>
            </a:extLst>
          </p:cNvPr>
          <p:cNvSpPr txBox="1">
            <a:spLocks noChangeArrowheads="1"/>
          </p:cNvSpPr>
          <p:nvPr/>
        </p:nvSpPr>
        <p:spPr bwMode="auto">
          <a:xfrm>
            <a:off x="9509132" y="27844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309" name="Text Box 106">
            <a:extLst>
              <a:ext uri="{FF2B5EF4-FFF2-40B4-BE49-F238E27FC236}">
                <a16:creationId xmlns:a16="http://schemas.microsoft.com/office/drawing/2014/main" id="{38198B4D-4087-5B5D-1419-04E2FFEFF268}"/>
              </a:ext>
            </a:extLst>
          </p:cNvPr>
          <p:cNvSpPr txBox="1">
            <a:spLocks noChangeArrowheads="1"/>
          </p:cNvSpPr>
          <p:nvPr/>
        </p:nvSpPr>
        <p:spPr bwMode="auto">
          <a:xfrm>
            <a:off x="2251411" y="2708275"/>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0:1</a:t>
            </a:r>
          </a:p>
        </p:txBody>
      </p:sp>
      <p:sp>
        <p:nvSpPr>
          <p:cNvPr id="11310" name="Text Box 106">
            <a:extLst>
              <a:ext uri="{FF2B5EF4-FFF2-40B4-BE49-F238E27FC236}">
                <a16:creationId xmlns:a16="http://schemas.microsoft.com/office/drawing/2014/main" id="{16F8A4C4-8CB0-788D-7507-0FAC5E055CC5}"/>
              </a:ext>
            </a:extLst>
          </p:cNvPr>
          <p:cNvSpPr txBox="1">
            <a:spLocks noChangeArrowheads="1"/>
          </p:cNvSpPr>
          <p:nvPr/>
        </p:nvSpPr>
        <p:spPr bwMode="auto">
          <a:xfrm>
            <a:off x="7752099" y="2736852"/>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0:2</a:t>
            </a:r>
          </a:p>
        </p:txBody>
      </p:sp>
      <p:sp>
        <p:nvSpPr>
          <p:cNvPr id="11311" name="Text Box 106">
            <a:extLst>
              <a:ext uri="{FF2B5EF4-FFF2-40B4-BE49-F238E27FC236}">
                <a16:creationId xmlns:a16="http://schemas.microsoft.com/office/drawing/2014/main" id="{569FBED0-258A-7F6A-B83E-B80511FCD306}"/>
              </a:ext>
            </a:extLst>
          </p:cNvPr>
          <p:cNvSpPr txBox="1">
            <a:spLocks noChangeArrowheads="1"/>
          </p:cNvSpPr>
          <p:nvPr/>
        </p:nvSpPr>
        <p:spPr bwMode="auto">
          <a:xfrm>
            <a:off x="8476791" y="2746377"/>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0:3</a:t>
            </a:r>
          </a:p>
        </p:txBody>
      </p:sp>
      <p:sp>
        <p:nvSpPr>
          <p:cNvPr id="11312" name="Text Box 106">
            <a:extLst>
              <a:ext uri="{FF2B5EF4-FFF2-40B4-BE49-F238E27FC236}">
                <a16:creationId xmlns:a16="http://schemas.microsoft.com/office/drawing/2014/main" id="{EBD0329C-F704-6870-A2C5-1700D067820A}"/>
              </a:ext>
            </a:extLst>
          </p:cNvPr>
          <p:cNvSpPr txBox="1">
            <a:spLocks noChangeArrowheads="1"/>
          </p:cNvSpPr>
          <p:nvPr/>
        </p:nvSpPr>
        <p:spPr bwMode="auto">
          <a:xfrm>
            <a:off x="1598298" y="4686302"/>
            <a:ext cx="689612"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0:a1</a:t>
            </a:r>
          </a:p>
        </p:txBody>
      </p:sp>
      <p:sp>
        <p:nvSpPr>
          <p:cNvPr id="11313" name="Text Box 106">
            <a:extLst>
              <a:ext uri="{FF2B5EF4-FFF2-40B4-BE49-F238E27FC236}">
                <a16:creationId xmlns:a16="http://schemas.microsoft.com/office/drawing/2014/main" id="{78A1A829-8B02-BE41-2DF7-74BC68AB9862}"/>
              </a:ext>
            </a:extLst>
          </p:cNvPr>
          <p:cNvSpPr txBox="1">
            <a:spLocks noChangeArrowheads="1"/>
          </p:cNvSpPr>
          <p:nvPr/>
        </p:nvSpPr>
        <p:spPr bwMode="auto">
          <a:xfrm>
            <a:off x="9443800" y="4684713"/>
            <a:ext cx="673582"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0:c1</a:t>
            </a:r>
          </a:p>
        </p:txBody>
      </p:sp>
      <p:sp>
        <p:nvSpPr>
          <p:cNvPr id="11314" name="Text Box 106">
            <a:extLst>
              <a:ext uri="{FF2B5EF4-FFF2-40B4-BE49-F238E27FC236}">
                <a16:creationId xmlns:a16="http://schemas.microsoft.com/office/drawing/2014/main" id="{9D0F88E3-2F3B-1C7F-46AB-E56257231BA6}"/>
              </a:ext>
            </a:extLst>
          </p:cNvPr>
          <p:cNvSpPr txBox="1">
            <a:spLocks noChangeArrowheads="1"/>
          </p:cNvSpPr>
          <p:nvPr/>
        </p:nvSpPr>
        <p:spPr bwMode="auto">
          <a:xfrm>
            <a:off x="3205609" y="5911852"/>
            <a:ext cx="696024"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0:b1</a:t>
            </a:r>
          </a:p>
        </p:txBody>
      </p:sp>
      <p:sp>
        <p:nvSpPr>
          <p:cNvPr id="11315" name="Text Box 106">
            <a:extLst>
              <a:ext uri="{FF2B5EF4-FFF2-40B4-BE49-F238E27FC236}">
                <a16:creationId xmlns:a16="http://schemas.microsoft.com/office/drawing/2014/main" id="{264A42C2-ACF5-D242-732A-A22B14A59989}"/>
              </a:ext>
            </a:extLst>
          </p:cNvPr>
          <p:cNvSpPr txBox="1">
            <a:spLocks noChangeArrowheads="1"/>
          </p:cNvSpPr>
          <p:nvPr/>
        </p:nvSpPr>
        <p:spPr bwMode="auto">
          <a:xfrm>
            <a:off x="7806979" y="5911852"/>
            <a:ext cx="696024"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0:b2</a:t>
            </a:r>
          </a:p>
        </p:txBody>
      </p:sp>
    </p:spTree>
    <p:extLst>
      <p:ext uri="{BB962C8B-B14F-4D97-AF65-F5344CB8AC3E}">
        <p14:creationId xmlns:p14="http://schemas.microsoft.com/office/powerpoint/2010/main" val="622252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119">
            <a:extLst>
              <a:ext uri="{FF2B5EF4-FFF2-40B4-BE49-F238E27FC236}">
                <a16:creationId xmlns:a16="http://schemas.microsoft.com/office/drawing/2014/main" id="{D63F4DBA-DBF8-1D3F-E3DE-6A1BB33B10F4}"/>
              </a:ext>
            </a:extLst>
          </p:cNvPr>
          <p:cNvSpPr>
            <a:spLocks noGrp="1" noChangeArrowheads="1"/>
          </p:cNvSpPr>
          <p:nvPr>
            <p:ph type="title"/>
          </p:nvPr>
        </p:nvSpPr>
        <p:spPr/>
        <p:txBody>
          <a:bodyPr/>
          <a:lstStyle/>
          <a:p>
            <a:pPr eaLnBrk="1" hangingPunct="1"/>
            <a:r>
              <a:rPr lang="en-US" altLang="it-IT" dirty="0"/>
              <a:t>network topology – IPv4 address plan</a:t>
            </a:r>
          </a:p>
        </p:txBody>
      </p:sp>
      <p:sp>
        <p:nvSpPr>
          <p:cNvPr id="43" name="Segnaposto data 2">
            <a:extLst>
              <a:ext uri="{FF2B5EF4-FFF2-40B4-BE49-F238E27FC236}">
                <a16:creationId xmlns:a16="http://schemas.microsoft.com/office/drawing/2014/main" id="{AC044F4F-744A-0D5A-58EF-79D2EB6A8F67}"/>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4" name="Segnaposto piè di pagina 3">
            <a:extLst>
              <a:ext uri="{FF2B5EF4-FFF2-40B4-BE49-F238E27FC236}">
                <a16:creationId xmlns:a16="http://schemas.microsoft.com/office/drawing/2014/main" id="{9D0E48F7-EDF7-597A-BE5C-C02776B27083}"/>
              </a:ext>
            </a:extLst>
          </p:cNvPr>
          <p:cNvSpPr>
            <a:spLocks noGrp="1"/>
          </p:cNvSpPr>
          <p:nvPr>
            <p:ph type="ftr" sz="quarter" idx="11"/>
          </p:nvPr>
        </p:nvSpPr>
        <p:spPr/>
        <p:txBody>
          <a:bodyPr/>
          <a:lstStyle/>
          <a:p>
            <a:pPr>
              <a:defRPr/>
            </a:pPr>
            <a:r>
              <a:rPr lang="it-IT" altLang="it-IT" dirty="0"/>
              <a:t>kathara – [ lab: basic-ipv4 ]</a:t>
            </a:r>
          </a:p>
        </p:txBody>
      </p:sp>
      <p:sp>
        <p:nvSpPr>
          <p:cNvPr id="10245" name="Line 55">
            <a:extLst>
              <a:ext uri="{FF2B5EF4-FFF2-40B4-BE49-F238E27FC236}">
                <a16:creationId xmlns:a16="http://schemas.microsoft.com/office/drawing/2014/main" id="{DCCCE049-62B6-D793-ABC8-2176DC0A3A69}"/>
              </a:ext>
            </a:extLst>
          </p:cNvPr>
          <p:cNvSpPr>
            <a:spLocks noChangeShapeType="1"/>
          </p:cNvSpPr>
          <p:nvPr/>
        </p:nvSpPr>
        <p:spPr bwMode="auto">
          <a:xfrm>
            <a:off x="8061325" y="3927481"/>
            <a:ext cx="0" cy="930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46" name="Line 3">
            <a:extLst>
              <a:ext uri="{FF2B5EF4-FFF2-40B4-BE49-F238E27FC236}">
                <a16:creationId xmlns:a16="http://schemas.microsoft.com/office/drawing/2014/main" id="{CEEFF8F2-A31E-A2EA-674F-63972EA16E94}"/>
              </a:ext>
            </a:extLst>
          </p:cNvPr>
          <p:cNvSpPr>
            <a:spLocks noChangeShapeType="1"/>
          </p:cNvSpPr>
          <p:nvPr/>
        </p:nvSpPr>
        <p:spPr bwMode="auto">
          <a:xfrm flipH="1">
            <a:off x="4327525" y="5391150"/>
            <a:ext cx="312578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47" name="Text Box 27">
            <a:extLst>
              <a:ext uri="{FF2B5EF4-FFF2-40B4-BE49-F238E27FC236}">
                <a16:creationId xmlns:a16="http://schemas.microsoft.com/office/drawing/2014/main" id="{F30C8D7A-36FB-CD22-AE42-F8DB613FA2EF}"/>
              </a:ext>
            </a:extLst>
          </p:cNvPr>
          <p:cNvSpPr txBox="1">
            <a:spLocks noChangeArrowheads="1"/>
          </p:cNvSpPr>
          <p:nvPr/>
        </p:nvSpPr>
        <p:spPr bwMode="auto">
          <a:xfrm>
            <a:off x="4078288" y="3576644"/>
            <a:ext cx="46519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A</a:t>
            </a:r>
            <a:endParaRPr lang="it-IT" altLang="it-IT" sz="2000">
              <a:solidFill>
                <a:schemeClr val="accent1"/>
              </a:solidFill>
            </a:endParaRPr>
          </a:p>
        </p:txBody>
      </p:sp>
      <p:sp>
        <p:nvSpPr>
          <p:cNvPr id="10248" name="Line 29">
            <a:extLst>
              <a:ext uri="{FF2B5EF4-FFF2-40B4-BE49-F238E27FC236}">
                <a16:creationId xmlns:a16="http://schemas.microsoft.com/office/drawing/2014/main" id="{7E63AF48-94BF-F736-88E6-EC32DE4151AB}"/>
              </a:ext>
            </a:extLst>
          </p:cNvPr>
          <p:cNvSpPr>
            <a:spLocks noChangeShapeType="1"/>
          </p:cNvSpPr>
          <p:nvPr/>
        </p:nvSpPr>
        <p:spPr bwMode="auto">
          <a:xfrm>
            <a:off x="3565525" y="3927482"/>
            <a:ext cx="0" cy="8540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49" name="Rectangle 35">
            <a:extLst>
              <a:ext uri="{FF2B5EF4-FFF2-40B4-BE49-F238E27FC236}">
                <a16:creationId xmlns:a16="http://schemas.microsoft.com/office/drawing/2014/main" id="{4C224C2A-7A70-6E69-19B9-6B5A1DFC833C}"/>
              </a:ext>
            </a:extLst>
          </p:cNvPr>
          <p:cNvSpPr>
            <a:spLocks noChangeArrowheads="1"/>
          </p:cNvSpPr>
          <p:nvPr/>
        </p:nvSpPr>
        <p:spPr bwMode="auto">
          <a:xfrm>
            <a:off x="3260726" y="5086350"/>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10250" name="Rectangle 39">
            <a:extLst>
              <a:ext uri="{FF2B5EF4-FFF2-40B4-BE49-F238E27FC236}">
                <a16:creationId xmlns:a16="http://schemas.microsoft.com/office/drawing/2014/main" id="{03E2D1DC-5845-205E-ED44-78FB9CD084B7}"/>
              </a:ext>
            </a:extLst>
          </p:cNvPr>
          <p:cNvSpPr>
            <a:spLocks noChangeArrowheads="1"/>
          </p:cNvSpPr>
          <p:nvPr/>
        </p:nvSpPr>
        <p:spPr bwMode="auto">
          <a:xfrm>
            <a:off x="7758120" y="5086350"/>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pic>
        <p:nvPicPr>
          <p:cNvPr id="10251" name="Picture 43" descr="scheda-su">
            <a:extLst>
              <a:ext uri="{FF2B5EF4-FFF2-40B4-BE49-F238E27FC236}">
                <a16:creationId xmlns:a16="http://schemas.microsoft.com/office/drawing/2014/main" id="{C7C9FDD1-B6D4-9B52-8943-DE5B2B2755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3125" y="46037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52" name="Picture 52" descr="scheda-su">
            <a:extLst>
              <a:ext uri="{FF2B5EF4-FFF2-40B4-BE49-F238E27FC236}">
                <a16:creationId xmlns:a16="http://schemas.microsoft.com/office/drawing/2014/main" id="{714FE557-F4D5-F402-1967-60C3BB87D1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8925" y="46291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53" name="Line 68">
            <a:extLst>
              <a:ext uri="{FF2B5EF4-FFF2-40B4-BE49-F238E27FC236}">
                <a16:creationId xmlns:a16="http://schemas.microsoft.com/office/drawing/2014/main" id="{302374FC-93F8-8A98-C99F-7F91CE95E1C3}"/>
              </a:ext>
            </a:extLst>
          </p:cNvPr>
          <p:cNvSpPr>
            <a:spLocks noChangeShapeType="1"/>
          </p:cNvSpPr>
          <p:nvPr/>
        </p:nvSpPr>
        <p:spPr bwMode="auto">
          <a:xfrm flipH="1">
            <a:off x="2805113" y="3927475"/>
            <a:ext cx="129381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10254" name="Picture 12" descr="scheda-right">
            <a:extLst>
              <a:ext uri="{FF2B5EF4-FFF2-40B4-BE49-F238E27FC236}">
                <a16:creationId xmlns:a16="http://schemas.microsoft.com/office/drawing/2014/main" id="{2CAE0423-33A3-E4B1-5643-B679DADF6B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0325" y="5238751"/>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55" name="Text Box 75">
            <a:extLst>
              <a:ext uri="{FF2B5EF4-FFF2-40B4-BE49-F238E27FC236}">
                <a16:creationId xmlns:a16="http://schemas.microsoft.com/office/drawing/2014/main" id="{B7117394-3E9D-8BDB-4032-73EB2E848167}"/>
              </a:ext>
            </a:extLst>
          </p:cNvPr>
          <p:cNvSpPr txBox="1">
            <a:spLocks noChangeArrowheads="1"/>
          </p:cNvSpPr>
          <p:nvPr/>
        </p:nvSpPr>
        <p:spPr bwMode="auto">
          <a:xfrm>
            <a:off x="6561138" y="3622680"/>
            <a:ext cx="45878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C</a:t>
            </a:r>
            <a:endParaRPr lang="it-IT" altLang="it-IT">
              <a:solidFill>
                <a:schemeClr val="accent1"/>
              </a:solidFill>
            </a:endParaRPr>
          </a:p>
        </p:txBody>
      </p:sp>
      <p:sp>
        <p:nvSpPr>
          <p:cNvPr id="10256" name="Line 76">
            <a:extLst>
              <a:ext uri="{FF2B5EF4-FFF2-40B4-BE49-F238E27FC236}">
                <a16:creationId xmlns:a16="http://schemas.microsoft.com/office/drawing/2014/main" id="{E4868B0C-5D57-E59E-9AF8-4D34492E6A1A}"/>
              </a:ext>
            </a:extLst>
          </p:cNvPr>
          <p:cNvSpPr>
            <a:spLocks noChangeShapeType="1"/>
          </p:cNvSpPr>
          <p:nvPr/>
        </p:nvSpPr>
        <p:spPr bwMode="auto">
          <a:xfrm flipH="1">
            <a:off x="6994526" y="3927475"/>
            <a:ext cx="2819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57" name="Text Box 77">
            <a:extLst>
              <a:ext uri="{FF2B5EF4-FFF2-40B4-BE49-F238E27FC236}">
                <a16:creationId xmlns:a16="http://schemas.microsoft.com/office/drawing/2014/main" id="{537A78F1-B217-0864-C40E-F809C4285B2C}"/>
              </a:ext>
            </a:extLst>
          </p:cNvPr>
          <p:cNvSpPr txBox="1">
            <a:spLocks noChangeArrowheads="1"/>
          </p:cNvSpPr>
          <p:nvPr/>
        </p:nvSpPr>
        <p:spPr bwMode="auto">
          <a:xfrm>
            <a:off x="5622925" y="4765680"/>
            <a:ext cx="46679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B</a:t>
            </a:r>
            <a:endParaRPr lang="it-IT" altLang="it-IT" sz="2000">
              <a:solidFill>
                <a:schemeClr val="accent1"/>
              </a:solidFill>
            </a:endParaRPr>
          </a:p>
        </p:txBody>
      </p:sp>
      <p:pic>
        <p:nvPicPr>
          <p:cNvPr id="10258" name="Picture 90" descr="scheda">
            <a:extLst>
              <a:ext uri="{FF2B5EF4-FFF2-40B4-BE49-F238E27FC236}">
                <a16:creationId xmlns:a16="http://schemas.microsoft.com/office/drawing/2014/main" id="{5A7BF3C3-B5EC-DA87-9A17-880B6D1A0B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9325" y="5254625"/>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59" name="Rectangle 91">
            <a:extLst>
              <a:ext uri="{FF2B5EF4-FFF2-40B4-BE49-F238E27FC236}">
                <a16:creationId xmlns:a16="http://schemas.microsoft.com/office/drawing/2014/main" id="{FECE8D7F-2EE9-01A1-A4A4-5796FD9785E3}"/>
              </a:ext>
            </a:extLst>
          </p:cNvPr>
          <p:cNvSpPr>
            <a:spLocks noChangeArrowheads="1"/>
          </p:cNvSpPr>
          <p:nvPr/>
        </p:nvSpPr>
        <p:spPr bwMode="auto">
          <a:xfrm>
            <a:off x="2879726" y="2060577"/>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0260" name="Rectangle 92">
            <a:extLst>
              <a:ext uri="{FF2B5EF4-FFF2-40B4-BE49-F238E27FC236}">
                <a16:creationId xmlns:a16="http://schemas.microsoft.com/office/drawing/2014/main" id="{0DEAD90E-A96F-86AC-E703-F432102E0824}"/>
              </a:ext>
            </a:extLst>
          </p:cNvPr>
          <p:cNvSpPr>
            <a:spLocks noChangeArrowheads="1"/>
          </p:cNvSpPr>
          <p:nvPr/>
        </p:nvSpPr>
        <p:spPr bwMode="auto">
          <a:xfrm>
            <a:off x="71469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pic>
        <p:nvPicPr>
          <p:cNvPr id="10261" name="Picture 93" descr="scheda-giu">
            <a:extLst>
              <a:ext uri="{FF2B5EF4-FFF2-40B4-BE49-F238E27FC236}">
                <a16:creationId xmlns:a16="http://schemas.microsoft.com/office/drawing/2014/main" id="{47EB1560-977D-9C00-D250-D6B51E2E221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993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2" name="Picture 94" descr="scheda-giu">
            <a:extLst>
              <a:ext uri="{FF2B5EF4-FFF2-40B4-BE49-F238E27FC236}">
                <a16:creationId xmlns:a16="http://schemas.microsoft.com/office/drawing/2014/main" id="{963F0DF7-7E6A-9984-ABFB-8D0A25369A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32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63" name="Line 95">
            <a:extLst>
              <a:ext uri="{FF2B5EF4-FFF2-40B4-BE49-F238E27FC236}">
                <a16:creationId xmlns:a16="http://schemas.microsoft.com/office/drawing/2014/main" id="{6C5B4E3A-C13F-24BA-FC44-3FB2FBD945F3}"/>
              </a:ext>
            </a:extLst>
          </p:cNvPr>
          <p:cNvSpPr>
            <a:spLocks noChangeShapeType="1"/>
          </p:cNvSpPr>
          <p:nvPr/>
        </p:nvSpPr>
        <p:spPr bwMode="auto">
          <a:xfrm>
            <a:off x="3184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64" name="Line 96">
            <a:extLst>
              <a:ext uri="{FF2B5EF4-FFF2-40B4-BE49-F238E27FC236}">
                <a16:creationId xmlns:a16="http://schemas.microsoft.com/office/drawing/2014/main" id="{928DC613-A327-2872-13BC-FF57C99A00D8}"/>
              </a:ext>
            </a:extLst>
          </p:cNvPr>
          <p:cNvSpPr>
            <a:spLocks noChangeShapeType="1"/>
          </p:cNvSpPr>
          <p:nvPr/>
        </p:nvSpPr>
        <p:spPr bwMode="auto">
          <a:xfrm>
            <a:off x="7453313"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65" name="Text Box 97">
            <a:extLst>
              <a:ext uri="{FF2B5EF4-FFF2-40B4-BE49-F238E27FC236}">
                <a16:creationId xmlns:a16="http://schemas.microsoft.com/office/drawing/2014/main" id="{EC4901B0-EF1D-E22A-A82E-1B2FEFE15C96}"/>
              </a:ext>
            </a:extLst>
          </p:cNvPr>
          <p:cNvSpPr txBox="1">
            <a:spLocks noChangeArrowheads="1"/>
          </p:cNvSpPr>
          <p:nvPr/>
        </p:nvSpPr>
        <p:spPr bwMode="auto">
          <a:xfrm>
            <a:off x="3416307" y="2708279"/>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0266" name="Text Box 98">
            <a:extLst>
              <a:ext uri="{FF2B5EF4-FFF2-40B4-BE49-F238E27FC236}">
                <a16:creationId xmlns:a16="http://schemas.microsoft.com/office/drawing/2014/main" id="{1F39E370-6A8B-E6E0-7686-EA5A4FF6BF47}"/>
              </a:ext>
            </a:extLst>
          </p:cNvPr>
          <p:cNvSpPr txBox="1">
            <a:spLocks noChangeArrowheads="1"/>
          </p:cNvSpPr>
          <p:nvPr/>
        </p:nvSpPr>
        <p:spPr bwMode="auto">
          <a:xfrm>
            <a:off x="6584957" y="273685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0267" name="Text Box 99">
            <a:extLst>
              <a:ext uri="{FF2B5EF4-FFF2-40B4-BE49-F238E27FC236}">
                <a16:creationId xmlns:a16="http://schemas.microsoft.com/office/drawing/2014/main" id="{288E4019-2360-958B-6C14-2208CAB2E135}"/>
              </a:ext>
            </a:extLst>
          </p:cNvPr>
          <p:cNvSpPr txBox="1">
            <a:spLocks noChangeArrowheads="1"/>
          </p:cNvSpPr>
          <p:nvPr/>
        </p:nvSpPr>
        <p:spPr bwMode="auto">
          <a:xfrm>
            <a:off x="2727332" y="46640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0268" name="Text Box 100">
            <a:extLst>
              <a:ext uri="{FF2B5EF4-FFF2-40B4-BE49-F238E27FC236}">
                <a16:creationId xmlns:a16="http://schemas.microsoft.com/office/drawing/2014/main" id="{BBE1FFC5-E283-5B49-68CA-5DDE695A9534}"/>
              </a:ext>
            </a:extLst>
          </p:cNvPr>
          <p:cNvSpPr txBox="1">
            <a:spLocks noChangeArrowheads="1"/>
          </p:cNvSpPr>
          <p:nvPr/>
        </p:nvSpPr>
        <p:spPr bwMode="auto">
          <a:xfrm>
            <a:off x="7124707"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0269" name="Text Box 101">
            <a:extLst>
              <a:ext uri="{FF2B5EF4-FFF2-40B4-BE49-F238E27FC236}">
                <a16:creationId xmlns:a16="http://schemas.microsoft.com/office/drawing/2014/main" id="{33ABE2C2-204A-CB27-DE2F-68ED3EDFD5F8}"/>
              </a:ext>
            </a:extLst>
          </p:cNvPr>
          <p:cNvSpPr txBox="1">
            <a:spLocks noChangeArrowheads="1"/>
          </p:cNvSpPr>
          <p:nvPr/>
        </p:nvSpPr>
        <p:spPr bwMode="auto">
          <a:xfrm>
            <a:off x="3946532"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0270" name="Text Box 102">
            <a:extLst>
              <a:ext uri="{FF2B5EF4-FFF2-40B4-BE49-F238E27FC236}">
                <a16:creationId xmlns:a16="http://schemas.microsoft.com/office/drawing/2014/main" id="{FE5C0C6F-5752-A6B5-89A2-2B26AF82C02B}"/>
              </a:ext>
            </a:extLst>
          </p:cNvPr>
          <p:cNvSpPr txBox="1">
            <a:spLocks noChangeArrowheads="1"/>
          </p:cNvSpPr>
          <p:nvPr/>
        </p:nvSpPr>
        <p:spPr bwMode="auto">
          <a:xfrm>
            <a:off x="8240720" y="4673602"/>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0271" name="Text Box 103">
            <a:extLst>
              <a:ext uri="{FF2B5EF4-FFF2-40B4-BE49-F238E27FC236}">
                <a16:creationId xmlns:a16="http://schemas.microsoft.com/office/drawing/2014/main" id="{D22681EA-95BD-BD5B-0F7C-B99A6DFEDAF6}"/>
              </a:ext>
            </a:extLst>
          </p:cNvPr>
          <p:cNvSpPr txBox="1">
            <a:spLocks noChangeArrowheads="1"/>
          </p:cNvSpPr>
          <p:nvPr/>
        </p:nvSpPr>
        <p:spPr bwMode="auto">
          <a:xfrm>
            <a:off x="1599216" y="4003677"/>
            <a:ext cx="190539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195.11.14.0/24</a:t>
            </a:r>
          </a:p>
        </p:txBody>
      </p:sp>
      <p:sp>
        <p:nvSpPr>
          <p:cNvPr id="10272" name="Text Box 104">
            <a:extLst>
              <a:ext uri="{FF2B5EF4-FFF2-40B4-BE49-F238E27FC236}">
                <a16:creationId xmlns:a16="http://schemas.microsoft.com/office/drawing/2014/main" id="{F80BAB7C-E839-7A24-3FA1-235976C785C4}"/>
              </a:ext>
            </a:extLst>
          </p:cNvPr>
          <p:cNvSpPr txBox="1">
            <a:spLocks noChangeArrowheads="1"/>
          </p:cNvSpPr>
          <p:nvPr/>
        </p:nvSpPr>
        <p:spPr bwMode="auto">
          <a:xfrm>
            <a:off x="8198549" y="3978275"/>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200.1.1.0/24</a:t>
            </a:r>
          </a:p>
        </p:txBody>
      </p:sp>
      <p:sp>
        <p:nvSpPr>
          <p:cNvPr id="10273" name="Text Box 105">
            <a:extLst>
              <a:ext uri="{FF2B5EF4-FFF2-40B4-BE49-F238E27FC236}">
                <a16:creationId xmlns:a16="http://schemas.microsoft.com/office/drawing/2014/main" id="{921E4EFE-4742-D765-AEA4-972D7610E490}"/>
              </a:ext>
            </a:extLst>
          </p:cNvPr>
          <p:cNvSpPr txBox="1">
            <a:spLocks noChangeArrowheads="1"/>
          </p:cNvSpPr>
          <p:nvPr/>
        </p:nvSpPr>
        <p:spPr bwMode="auto">
          <a:xfrm>
            <a:off x="5089529" y="5451477"/>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100.0.0.8/30</a:t>
            </a:r>
          </a:p>
        </p:txBody>
      </p:sp>
      <p:sp>
        <p:nvSpPr>
          <p:cNvPr id="10274" name="Text Box 106">
            <a:extLst>
              <a:ext uri="{FF2B5EF4-FFF2-40B4-BE49-F238E27FC236}">
                <a16:creationId xmlns:a16="http://schemas.microsoft.com/office/drawing/2014/main" id="{3A326E34-F219-77A9-C8F0-C50BF3C34624}"/>
              </a:ext>
            </a:extLst>
          </p:cNvPr>
          <p:cNvSpPr txBox="1">
            <a:spLocks noChangeArrowheads="1"/>
          </p:cNvSpPr>
          <p:nvPr/>
        </p:nvSpPr>
        <p:spPr bwMode="auto">
          <a:xfrm>
            <a:off x="4087303" y="2665414"/>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10275" name="Text Box 107">
            <a:extLst>
              <a:ext uri="{FF2B5EF4-FFF2-40B4-BE49-F238E27FC236}">
                <a16:creationId xmlns:a16="http://schemas.microsoft.com/office/drawing/2014/main" id="{C1DD3443-C3CF-3954-1C52-3700DF353D80}"/>
              </a:ext>
            </a:extLst>
          </p:cNvPr>
          <p:cNvSpPr txBox="1">
            <a:spLocks noChangeArrowheads="1"/>
          </p:cNvSpPr>
          <p:nvPr/>
        </p:nvSpPr>
        <p:spPr bwMode="auto">
          <a:xfrm>
            <a:off x="6158895" y="2736852"/>
            <a:ext cx="394916"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.7</a:t>
            </a:r>
          </a:p>
        </p:txBody>
      </p:sp>
      <p:sp>
        <p:nvSpPr>
          <p:cNvPr id="10276" name="Text Box 108">
            <a:extLst>
              <a:ext uri="{FF2B5EF4-FFF2-40B4-BE49-F238E27FC236}">
                <a16:creationId xmlns:a16="http://schemas.microsoft.com/office/drawing/2014/main" id="{79043165-0604-162A-85F7-D2C4797BD2BD}"/>
              </a:ext>
            </a:extLst>
          </p:cNvPr>
          <p:cNvSpPr txBox="1">
            <a:spLocks noChangeArrowheads="1"/>
          </p:cNvSpPr>
          <p:nvPr/>
        </p:nvSpPr>
        <p:spPr bwMode="auto">
          <a:xfrm>
            <a:off x="8922035"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0277" name="Text Box 109">
            <a:extLst>
              <a:ext uri="{FF2B5EF4-FFF2-40B4-BE49-F238E27FC236}">
                <a16:creationId xmlns:a16="http://schemas.microsoft.com/office/drawing/2014/main" id="{99998D75-2480-FAAF-FB3B-C4D56489090C}"/>
              </a:ext>
            </a:extLst>
          </p:cNvPr>
          <p:cNvSpPr txBox="1">
            <a:spLocks noChangeArrowheads="1"/>
          </p:cNvSpPr>
          <p:nvPr/>
        </p:nvSpPr>
        <p:spPr bwMode="auto">
          <a:xfrm>
            <a:off x="2338674"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0278" name="Text Box 110">
            <a:extLst>
              <a:ext uri="{FF2B5EF4-FFF2-40B4-BE49-F238E27FC236}">
                <a16:creationId xmlns:a16="http://schemas.microsoft.com/office/drawing/2014/main" id="{EB4B189A-A2EA-8885-88CE-13D905165B31}"/>
              </a:ext>
            </a:extLst>
          </p:cNvPr>
          <p:cNvSpPr txBox="1">
            <a:spLocks noChangeArrowheads="1"/>
          </p:cNvSpPr>
          <p:nvPr/>
        </p:nvSpPr>
        <p:spPr bwMode="auto">
          <a:xfrm>
            <a:off x="4015074" y="5908675"/>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.9</a:t>
            </a:r>
          </a:p>
        </p:txBody>
      </p:sp>
      <p:sp>
        <p:nvSpPr>
          <p:cNvPr id="10279" name="Text Box 111">
            <a:extLst>
              <a:ext uri="{FF2B5EF4-FFF2-40B4-BE49-F238E27FC236}">
                <a16:creationId xmlns:a16="http://schemas.microsoft.com/office/drawing/2014/main" id="{FDEBF8A9-0F2C-F5AA-97E4-349B72E56102}"/>
              </a:ext>
            </a:extLst>
          </p:cNvPr>
          <p:cNvSpPr txBox="1">
            <a:spLocks noChangeArrowheads="1"/>
          </p:cNvSpPr>
          <p:nvPr/>
        </p:nvSpPr>
        <p:spPr bwMode="auto">
          <a:xfrm>
            <a:off x="7144952" y="5908675"/>
            <a:ext cx="54053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.10</a:t>
            </a:r>
          </a:p>
        </p:txBody>
      </p:sp>
      <p:sp>
        <p:nvSpPr>
          <p:cNvPr id="10280" name="Rectangle 113">
            <a:extLst>
              <a:ext uri="{FF2B5EF4-FFF2-40B4-BE49-F238E27FC236}">
                <a16:creationId xmlns:a16="http://schemas.microsoft.com/office/drawing/2014/main" id="{0D7BCB94-870A-F915-DC49-D069C03C6482}"/>
              </a:ext>
            </a:extLst>
          </p:cNvPr>
          <p:cNvSpPr>
            <a:spLocks noChangeArrowheads="1"/>
          </p:cNvSpPr>
          <p:nvPr/>
        </p:nvSpPr>
        <p:spPr bwMode="auto">
          <a:xfrm>
            <a:off x="89757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pic>
        <p:nvPicPr>
          <p:cNvPr id="10281" name="Picture 114" descr="scheda-giu">
            <a:extLst>
              <a:ext uri="{FF2B5EF4-FFF2-40B4-BE49-F238E27FC236}">
                <a16:creationId xmlns:a16="http://schemas.microsoft.com/office/drawing/2014/main" id="{502B727A-2B60-BF31-F426-C23ACB2620D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28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2" name="Line 115">
            <a:extLst>
              <a:ext uri="{FF2B5EF4-FFF2-40B4-BE49-F238E27FC236}">
                <a16:creationId xmlns:a16="http://schemas.microsoft.com/office/drawing/2014/main" id="{8523AE2E-3EC0-99BB-12D1-1F512A081DA5}"/>
              </a:ext>
            </a:extLst>
          </p:cNvPr>
          <p:cNvSpPr>
            <a:spLocks noChangeShapeType="1"/>
          </p:cNvSpPr>
          <p:nvPr/>
        </p:nvSpPr>
        <p:spPr bwMode="auto">
          <a:xfrm>
            <a:off x="9280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0283" name="Text Box 116">
            <a:extLst>
              <a:ext uri="{FF2B5EF4-FFF2-40B4-BE49-F238E27FC236}">
                <a16:creationId xmlns:a16="http://schemas.microsoft.com/office/drawing/2014/main" id="{20E6BDAC-88FC-4A7E-9C9E-4FC4E3CF72F9}"/>
              </a:ext>
            </a:extLst>
          </p:cNvPr>
          <p:cNvSpPr txBox="1">
            <a:spLocks noChangeArrowheads="1"/>
          </p:cNvSpPr>
          <p:nvPr/>
        </p:nvSpPr>
        <p:spPr bwMode="auto">
          <a:xfrm>
            <a:off x="9509132" y="27844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0284" name="Text Box 117">
            <a:extLst>
              <a:ext uri="{FF2B5EF4-FFF2-40B4-BE49-F238E27FC236}">
                <a16:creationId xmlns:a16="http://schemas.microsoft.com/office/drawing/2014/main" id="{E6FF9A67-6869-95F7-2463-D9678D1D175A}"/>
              </a:ext>
            </a:extLst>
          </p:cNvPr>
          <p:cNvSpPr txBox="1">
            <a:spLocks noChangeArrowheads="1"/>
          </p:cNvSpPr>
          <p:nvPr/>
        </p:nvSpPr>
        <p:spPr bwMode="auto">
          <a:xfrm>
            <a:off x="10187274" y="2736852"/>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.3</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119">
            <a:extLst>
              <a:ext uri="{FF2B5EF4-FFF2-40B4-BE49-F238E27FC236}">
                <a16:creationId xmlns:a16="http://schemas.microsoft.com/office/drawing/2014/main" id="{E75647D9-93B8-A3DD-1380-212904B4C8D7}"/>
              </a:ext>
            </a:extLst>
          </p:cNvPr>
          <p:cNvSpPr>
            <a:spLocks noGrp="1" noChangeArrowheads="1"/>
          </p:cNvSpPr>
          <p:nvPr>
            <p:ph type="title"/>
          </p:nvPr>
        </p:nvSpPr>
        <p:spPr/>
        <p:txBody>
          <a:bodyPr/>
          <a:lstStyle/>
          <a:p>
            <a:pPr eaLnBrk="1" hangingPunct="1"/>
            <a:r>
              <a:rPr lang="en-US" altLang="it-IT" dirty="0"/>
              <a:t>network topology – complete overview</a:t>
            </a:r>
          </a:p>
        </p:txBody>
      </p:sp>
      <p:sp>
        <p:nvSpPr>
          <p:cNvPr id="43" name="Segnaposto data 2">
            <a:extLst>
              <a:ext uri="{FF2B5EF4-FFF2-40B4-BE49-F238E27FC236}">
                <a16:creationId xmlns:a16="http://schemas.microsoft.com/office/drawing/2014/main" id="{2D7AB25C-9229-6B51-6581-B2FA6A4C1811}"/>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44" name="Segnaposto piè di pagina 3">
            <a:extLst>
              <a:ext uri="{FF2B5EF4-FFF2-40B4-BE49-F238E27FC236}">
                <a16:creationId xmlns:a16="http://schemas.microsoft.com/office/drawing/2014/main" id="{C29382C5-7445-68FE-8674-D971FD490312}"/>
              </a:ext>
            </a:extLst>
          </p:cNvPr>
          <p:cNvSpPr>
            <a:spLocks noGrp="1"/>
          </p:cNvSpPr>
          <p:nvPr>
            <p:ph type="ftr" sz="quarter" idx="11"/>
          </p:nvPr>
        </p:nvSpPr>
        <p:spPr/>
        <p:txBody>
          <a:bodyPr/>
          <a:lstStyle/>
          <a:p>
            <a:pPr>
              <a:defRPr/>
            </a:pPr>
            <a:r>
              <a:rPr lang="it-IT" altLang="it-IT" dirty="0"/>
              <a:t>kathara – [ lab: basic-ipv4 ]</a:t>
            </a:r>
          </a:p>
        </p:txBody>
      </p:sp>
      <p:sp>
        <p:nvSpPr>
          <p:cNvPr id="11269" name="Line 55">
            <a:extLst>
              <a:ext uri="{FF2B5EF4-FFF2-40B4-BE49-F238E27FC236}">
                <a16:creationId xmlns:a16="http://schemas.microsoft.com/office/drawing/2014/main" id="{97F90661-369E-AF7B-5422-81BCB94E541B}"/>
              </a:ext>
            </a:extLst>
          </p:cNvPr>
          <p:cNvSpPr>
            <a:spLocks noChangeShapeType="1"/>
          </p:cNvSpPr>
          <p:nvPr/>
        </p:nvSpPr>
        <p:spPr bwMode="auto">
          <a:xfrm>
            <a:off x="8061325" y="3927481"/>
            <a:ext cx="0" cy="930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0" name="Line 3">
            <a:extLst>
              <a:ext uri="{FF2B5EF4-FFF2-40B4-BE49-F238E27FC236}">
                <a16:creationId xmlns:a16="http://schemas.microsoft.com/office/drawing/2014/main" id="{2D363B62-259F-EEB4-D608-AC0A42C093A8}"/>
              </a:ext>
            </a:extLst>
          </p:cNvPr>
          <p:cNvSpPr>
            <a:spLocks noChangeShapeType="1"/>
          </p:cNvSpPr>
          <p:nvPr/>
        </p:nvSpPr>
        <p:spPr bwMode="auto">
          <a:xfrm flipH="1">
            <a:off x="4327525" y="5391150"/>
            <a:ext cx="312578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1" name="Text Box 27">
            <a:extLst>
              <a:ext uri="{FF2B5EF4-FFF2-40B4-BE49-F238E27FC236}">
                <a16:creationId xmlns:a16="http://schemas.microsoft.com/office/drawing/2014/main" id="{2E15300B-3CFD-7EC4-3C94-40550E87510B}"/>
              </a:ext>
            </a:extLst>
          </p:cNvPr>
          <p:cNvSpPr txBox="1">
            <a:spLocks noChangeArrowheads="1"/>
          </p:cNvSpPr>
          <p:nvPr/>
        </p:nvSpPr>
        <p:spPr bwMode="auto">
          <a:xfrm>
            <a:off x="4078288" y="3576644"/>
            <a:ext cx="46519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A</a:t>
            </a:r>
            <a:endParaRPr lang="it-IT" altLang="it-IT" sz="2000">
              <a:solidFill>
                <a:schemeClr val="accent1"/>
              </a:solidFill>
            </a:endParaRPr>
          </a:p>
        </p:txBody>
      </p:sp>
      <p:sp>
        <p:nvSpPr>
          <p:cNvPr id="11272" name="Line 29">
            <a:extLst>
              <a:ext uri="{FF2B5EF4-FFF2-40B4-BE49-F238E27FC236}">
                <a16:creationId xmlns:a16="http://schemas.microsoft.com/office/drawing/2014/main" id="{A419CEDD-2D5C-6A52-7E8E-B3EA9CE6A5EF}"/>
              </a:ext>
            </a:extLst>
          </p:cNvPr>
          <p:cNvSpPr>
            <a:spLocks noChangeShapeType="1"/>
          </p:cNvSpPr>
          <p:nvPr/>
        </p:nvSpPr>
        <p:spPr bwMode="auto">
          <a:xfrm>
            <a:off x="3565525" y="3927482"/>
            <a:ext cx="0" cy="8540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73" name="Rectangle 35">
            <a:extLst>
              <a:ext uri="{FF2B5EF4-FFF2-40B4-BE49-F238E27FC236}">
                <a16:creationId xmlns:a16="http://schemas.microsoft.com/office/drawing/2014/main" id="{A70FBF88-4F82-F32E-4FAE-1DA940C6928F}"/>
              </a:ext>
            </a:extLst>
          </p:cNvPr>
          <p:cNvSpPr>
            <a:spLocks noChangeArrowheads="1"/>
          </p:cNvSpPr>
          <p:nvPr/>
        </p:nvSpPr>
        <p:spPr bwMode="auto">
          <a:xfrm>
            <a:off x="3260726" y="5086350"/>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r1</a:t>
            </a:r>
            <a:endParaRPr lang="it-IT" altLang="it-IT" sz="2400"/>
          </a:p>
        </p:txBody>
      </p:sp>
      <p:sp>
        <p:nvSpPr>
          <p:cNvPr id="11274" name="Rectangle 39">
            <a:extLst>
              <a:ext uri="{FF2B5EF4-FFF2-40B4-BE49-F238E27FC236}">
                <a16:creationId xmlns:a16="http://schemas.microsoft.com/office/drawing/2014/main" id="{2F39A354-37CD-C0B6-728C-81801AA73F31}"/>
              </a:ext>
            </a:extLst>
          </p:cNvPr>
          <p:cNvSpPr>
            <a:spLocks noChangeArrowheads="1"/>
          </p:cNvSpPr>
          <p:nvPr/>
        </p:nvSpPr>
        <p:spPr bwMode="auto">
          <a:xfrm>
            <a:off x="7758120" y="5086350"/>
            <a:ext cx="695325"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r2</a:t>
            </a:r>
            <a:endParaRPr lang="it-IT" altLang="it-IT" sz="2400"/>
          </a:p>
        </p:txBody>
      </p:sp>
      <p:pic>
        <p:nvPicPr>
          <p:cNvPr id="11275" name="Picture 43" descr="scheda-su">
            <a:extLst>
              <a:ext uri="{FF2B5EF4-FFF2-40B4-BE49-F238E27FC236}">
                <a16:creationId xmlns:a16="http://schemas.microsoft.com/office/drawing/2014/main" id="{5836B4DA-629D-BBF6-7176-12B7FADF6C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3125" y="46037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76" name="Picture 52" descr="scheda-su">
            <a:extLst>
              <a:ext uri="{FF2B5EF4-FFF2-40B4-BE49-F238E27FC236}">
                <a16:creationId xmlns:a16="http://schemas.microsoft.com/office/drawing/2014/main" id="{7A6BBFEA-0CB1-E490-FBB7-C7A9D9D38E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8925" y="4629150"/>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7" name="Line 68">
            <a:extLst>
              <a:ext uri="{FF2B5EF4-FFF2-40B4-BE49-F238E27FC236}">
                <a16:creationId xmlns:a16="http://schemas.microsoft.com/office/drawing/2014/main" id="{D46AF7D8-7DA3-8A0C-85AE-BACC93DC46A9}"/>
              </a:ext>
            </a:extLst>
          </p:cNvPr>
          <p:cNvSpPr>
            <a:spLocks noChangeShapeType="1"/>
          </p:cNvSpPr>
          <p:nvPr/>
        </p:nvSpPr>
        <p:spPr bwMode="auto">
          <a:xfrm flipH="1">
            <a:off x="2805113" y="3927475"/>
            <a:ext cx="129381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pic>
        <p:nvPicPr>
          <p:cNvPr id="11278" name="Picture 12" descr="scheda-right">
            <a:extLst>
              <a:ext uri="{FF2B5EF4-FFF2-40B4-BE49-F238E27FC236}">
                <a16:creationId xmlns:a16="http://schemas.microsoft.com/office/drawing/2014/main" id="{5919D6AA-7A65-8F0D-F7EB-1E45AD1399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0325" y="5238751"/>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9" name="Text Box 75">
            <a:extLst>
              <a:ext uri="{FF2B5EF4-FFF2-40B4-BE49-F238E27FC236}">
                <a16:creationId xmlns:a16="http://schemas.microsoft.com/office/drawing/2014/main" id="{E34FC438-C96F-8F4C-7D71-72234F0D3174}"/>
              </a:ext>
            </a:extLst>
          </p:cNvPr>
          <p:cNvSpPr txBox="1">
            <a:spLocks noChangeArrowheads="1"/>
          </p:cNvSpPr>
          <p:nvPr/>
        </p:nvSpPr>
        <p:spPr bwMode="auto">
          <a:xfrm>
            <a:off x="6561138" y="3622680"/>
            <a:ext cx="45878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C</a:t>
            </a:r>
            <a:endParaRPr lang="it-IT" altLang="it-IT">
              <a:solidFill>
                <a:schemeClr val="accent1"/>
              </a:solidFill>
            </a:endParaRPr>
          </a:p>
        </p:txBody>
      </p:sp>
      <p:sp>
        <p:nvSpPr>
          <p:cNvPr id="11280" name="Line 76">
            <a:extLst>
              <a:ext uri="{FF2B5EF4-FFF2-40B4-BE49-F238E27FC236}">
                <a16:creationId xmlns:a16="http://schemas.microsoft.com/office/drawing/2014/main" id="{48738767-10D0-2229-D35F-DE3E7697DC30}"/>
              </a:ext>
            </a:extLst>
          </p:cNvPr>
          <p:cNvSpPr>
            <a:spLocks noChangeShapeType="1"/>
          </p:cNvSpPr>
          <p:nvPr/>
        </p:nvSpPr>
        <p:spPr bwMode="auto">
          <a:xfrm flipH="1">
            <a:off x="6994526" y="3927475"/>
            <a:ext cx="2819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1" name="Text Box 77">
            <a:extLst>
              <a:ext uri="{FF2B5EF4-FFF2-40B4-BE49-F238E27FC236}">
                <a16:creationId xmlns:a16="http://schemas.microsoft.com/office/drawing/2014/main" id="{0C7515DE-FFD8-E017-B2A6-23A63615DCB2}"/>
              </a:ext>
            </a:extLst>
          </p:cNvPr>
          <p:cNvSpPr txBox="1">
            <a:spLocks noChangeArrowheads="1"/>
          </p:cNvSpPr>
          <p:nvPr/>
        </p:nvSpPr>
        <p:spPr bwMode="auto">
          <a:xfrm>
            <a:off x="5622925" y="4765680"/>
            <a:ext cx="46679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b="1">
                <a:solidFill>
                  <a:schemeClr val="accent1"/>
                </a:solidFill>
              </a:rPr>
              <a:t>B</a:t>
            </a:r>
            <a:endParaRPr lang="it-IT" altLang="it-IT" sz="2000">
              <a:solidFill>
                <a:schemeClr val="accent1"/>
              </a:solidFill>
            </a:endParaRPr>
          </a:p>
        </p:txBody>
      </p:sp>
      <p:pic>
        <p:nvPicPr>
          <p:cNvPr id="11282" name="Picture 90" descr="scheda">
            <a:extLst>
              <a:ext uri="{FF2B5EF4-FFF2-40B4-BE49-F238E27FC236}">
                <a16:creationId xmlns:a16="http://schemas.microsoft.com/office/drawing/2014/main" id="{D6FF521C-4A29-990F-1829-F61342C5ED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9325" y="5254625"/>
            <a:ext cx="5334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83" name="Rectangle 91">
            <a:extLst>
              <a:ext uri="{FF2B5EF4-FFF2-40B4-BE49-F238E27FC236}">
                <a16:creationId xmlns:a16="http://schemas.microsoft.com/office/drawing/2014/main" id="{362E9449-7C46-9712-8694-D48D3DB58DD3}"/>
              </a:ext>
            </a:extLst>
          </p:cNvPr>
          <p:cNvSpPr>
            <a:spLocks noChangeArrowheads="1"/>
          </p:cNvSpPr>
          <p:nvPr/>
        </p:nvSpPr>
        <p:spPr bwMode="auto">
          <a:xfrm>
            <a:off x="2879726" y="2060577"/>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1284" name="Rectangle 92">
            <a:extLst>
              <a:ext uri="{FF2B5EF4-FFF2-40B4-BE49-F238E27FC236}">
                <a16:creationId xmlns:a16="http://schemas.microsoft.com/office/drawing/2014/main" id="{8DABC302-DF34-6B96-C3B4-9CFCD1019D19}"/>
              </a:ext>
            </a:extLst>
          </p:cNvPr>
          <p:cNvSpPr>
            <a:spLocks noChangeArrowheads="1"/>
          </p:cNvSpPr>
          <p:nvPr/>
        </p:nvSpPr>
        <p:spPr bwMode="auto">
          <a:xfrm>
            <a:off x="71469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pic>
        <p:nvPicPr>
          <p:cNvPr id="11285" name="Picture 93" descr="scheda-giu">
            <a:extLst>
              <a:ext uri="{FF2B5EF4-FFF2-40B4-BE49-F238E27FC236}">
                <a16:creationId xmlns:a16="http://schemas.microsoft.com/office/drawing/2014/main" id="{7A0DB3C8-5CED-9BC1-3E57-679FCB7C9E1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993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86" name="Picture 94" descr="scheda-giu">
            <a:extLst>
              <a:ext uri="{FF2B5EF4-FFF2-40B4-BE49-F238E27FC236}">
                <a16:creationId xmlns:a16="http://schemas.microsoft.com/office/drawing/2014/main" id="{2E58A6A5-BC63-DB90-4A94-9E5B3E3B4C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32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87" name="Line 95">
            <a:extLst>
              <a:ext uri="{FF2B5EF4-FFF2-40B4-BE49-F238E27FC236}">
                <a16:creationId xmlns:a16="http://schemas.microsoft.com/office/drawing/2014/main" id="{926D6859-311B-45AF-59C4-1588CC872168}"/>
              </a:ext>
            </a:extLst>
          </p:cNvPr>
          <p:cNvSpPr>
            <a:spLocks noChangeShapeType="1"/>
          </p:cNvSpPr>
          <p:nvPr/>
        </p:nvSpPr>
        <p:spPr bwMode="auto">
          <a:xfrm>
            <a:off x="3184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8" name="Line 96">
            <a:extLst>
              <a:ext uri="{FF2B5EF4-FFF2-40B4-BE49-F238E27FC236}">
                <a16:creationId xmlns:a16="http://schemas.microsoft.com/office/drawing/2014/main" id="{63DB99D0-6080-2FAF-8DF0-B94E6FC19201}"/>
              </a:ext>
            </a:extLst>
          </p:cNvPr>
          <p:cNvSpPr>
            <a:spLocks noChangeShapeType="1"/>
          </p:cNvSpPr>
          <p:nvPr/>
        </p:nvSpPr>
        <p:spPr bwMode="auto">
          <a:xfrm>
            <a:off x="7453313"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289" name="Text Box 97">
            <a:extLst>
              <a:ext uri="{FF2B5EF4-FFF2-40B4-BE49-F238E27FC236}">
                <a16:creationId xmlns:a16="http://schemas.microsoft.com/office/drawing/2014/main" id="{D7A9C10C-2622-D9C7-4419-C754AEEA0CA3}"/>
              </a:ext>
            </a:extLst>
          </p:cNvPr>
          <p:cNvSpPr txBox="1">
            <a:spLocks noChangeArrowheads="1"/>
          </p:cNvSpPr>
          <p:nvPr/>
        </p:nvSpPr>
        <p:spPr bwMode="auto">
          <a:xfrm>
            <a:off x="3416307" y="2708279"/>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0" name="Text Box 98">
            <a:extLst>
              <a:ext uri="{FF2B5EF4-FFF2-40B4-BE49-F238E27FC236}">
                <a16:creationId xmlns:a16="http://schemas.microsoft.com/office/drawing/2014/main" id="{30AC3EC9-D512-1D50-49D6-4F0D75A8EA3E}"/>
              </a:ext>
            </a:extLst>
          </p:cNvPr>
          <p:cNvSpPr txBox="1">
            <a:spLocks noChangeArrowheads="1"/>
          </p:cNvSpPr>
          <p:nvPr/>
        </p:nvSpPr>
        <p:spPr bwMode="auto">
          <a:xfrm>
            <a:off x="6584957" y="273685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1" name="Text Box 99">
            <a:extLst>
              <a:ext uri="{FF2B5EF4-FFF2-40B4-BE49-F238E27FC236}">
                <a16:creationId xmlns:a16="http://schemas.microsoft.com/office/drawing/2014/main" id="{EC7D2F34-DC1C-5107-48AC-072688D9C05C}"/>
              </a:ext>
            </a:extLst>
          </p:cNvPr>
          <p:cNvSpPr txBox="1">
            <a:spLocks noChangeArrowheads="1"/>
          </p:cNvSpPr>
          <p:nvPr/>
        </p:nvSpPr>
        <p:spPr bwMode="auto">
          <a:xfrm>
            <a:off x="2727332" y="46640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2" name="Text Box 100">
            <a:extLst>
              <a:ext uri="{FF2B5EF4-FFF2-40B4-BE49-F238E27FC236}">
                <a16:creationId xmlns:a16="http://schemas.microsoft.com/office/drawing/2014/main" id="{EDA2F17B-55A1-2CBE-3F46-F758E1AA5B5E}"/>
              </a:ext>
            </a:extLst>
          </p:cNvPr>
          <p:cNvSpPr txBox="1">
            <a:spLocks noChangeArrowheads="1"/>
          </p:cNvSpPr>
          <p:nvPr/>
        </p:nvSpPr>
        <p:spPr bwMode="auto">
          <a:xfrm>
            <a:off x="7124707"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1293" name="Text Box 101">
            <a:extLst>
              <a:ext uri="{FF2B5EF4-FFF2-40B4-BE49-F238E27FC236}">
                <a16:creationId xmlns:a16="http://schemas.microsoft.com/office/drawing/2014/main" id="{B35C31F3-D633-EB88-9F86-D8693F36D891}"/>
              </a:ext>
            </a:extLst>
          </p:cNvPr>
          <p:cNvSpPr txBox="1">
            <a:spLocks noChangeArrowheads="1"/>
          </p:cNvSpPr>
          <p:nvPr/>
        </p:nvSpPr>
        <p:spPr bwMode="auto">
          <a:xfrm>
            <a:off x="3946532" y="5511803"/>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eth1</a:t>
            </a:r>
          </a:p>
        </p:txBody>
      </p:sp>
      <p:sp>
        <p:nvSpPr>
          <p:cNvPr id="11294" name="Text Box 102">
            <a:extLst>
              <a:ext uri="{FF2B5EF4-FFF2-40B4-BE49-F238E27FC236}">
                <a16:creationId xmlns:a16="http://schemas.microsoft.com/office/drawing/2014/main" id="{AAEED84F-A254-A959-C4A3-A68C0BDBE7A8}"/>
              </a:ext>
            </a:extLst>
          </p:cNvPr>
          <p:cNvSpPr txBox="1">
            <a:spLocks noChangeArrowheads="1"/>
          </p:cNvSpPr>
          <p:nvPr/>
        </p:nvSpPr>
        <p:spPr bwMode="auto">
          <a:xfrm>
            <a:off x="8240720" y="4673602"/>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295" name="Text Box 103">
            <a:extLst>
              <a:ext uri="{FF2B5EF4-FFF2-40B4-BE49-F238E27FC236}">
                <a16:creationId xmlns:a16="http://schemas.microsoft.com/office/drawing/2014/main" id="{B4137E02-1E8F-2A5D-2544-96A89EA968C1}"/>
              </a:ext>
            </a:extLst>
          </p:cNvPr>
          <p:cNvSpPr txBox="1">
            <a:spLocks noChangeArrowheads="1"/>
          </p:cNvSpPr>
          <p:nvPr/>
        </p:nvSpPr>
        <p:spPr bwMode="auto">
          <a:xfrm>
            <a:off x="1599216" y="4003677"/>
            <a:ext cx="190539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195.11.14.0/24</a:t>
            </a:r>
          </a:p>
        </p:txBody>
      </p:sp>
      <p:sp>
        <p:nvSpPr>
          <p:cNvPr id="11296" name="Text Box 104">
            <a:extLst>
              <a:ext uri="{FF2B5EF4-FFF2-40B4-BE49-F238E27FC236}">
                <a16:creationId xmlns:a16="http://schemas.microsoft.com/office/drawing/2014/main" id="{C060C8E1-46F1-6E27-597D-328710FBEBD1}"/>
              </a:ext>
            </a:extLst>
          </p:cNvPr>
          <p:cNvSpPr txBox="1">
            <a:spLocks noChangeArrowheads="1"/>
          </p:cNvSpPr>
          <p:nvPr/>
        </p:nvSpPr>
        <p:spPr bwMode="auto">
          <a:xfrm>
            <a:off x="8198549" y="3978275"/>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200.1.1.0/24</a:t>
            </a:r>
          </a:p>
        </p:txBody>
      </p:sp>
      <p:sp>
        <p:nvSpPr>
          <p:cNvPr id="11297" name="Text Box 105">
            <a:extLst>
              <a:ext uri="{FF2B5EF4-FFF2-40B4-BE49-F238E27FC236}">
                <a16:creationId xmlns:a16="http://schemas.microsoft.com/office/drawing/2014/main" id="{E779A002-693D-936C-8119-F0103CAE90D6}"/>
              </a:ext>
            </a:extLst>
          </p:cNvPr>
          <p:cNvSpPr txBox="1">
            <a:spLocks noChangeArrowheads="1"/>
          </p:cNvSpPr>
          <p:nvPr/>
        </p:nvSpPr>
        <p:spPr bwMode="auto">
          <a:xfrm>
            <a:off x="5089529" y="5451477"/>
            <a:ext cx="16289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100.0.0.8/30</a:t>
            </a:r>
          </a:p>
        </p:txBody>
      </p:sp>
      <p:sp>
        <p:nvSpPr>
          <p:cNvPr id="11298" name="Text Box 106">
            <a:extLst>
              <a:ext uri="{FF2B5EF4-FFF2-40B4-BE49-F238E27FC236}">
                <a16:creationId xmlns:a16="http://schemas.microsoft.com/office/drawing/2014/main" id="{69C7AB04-9ECA-4138-F4CB-9FBBEAE08B29}"/>
              </a:ext>
            </a:extLst>
          </p:cNvPr>
          <p:cNvSpPr txBox="1">
            <a:spLocks noChangeArrowheads="1"/>
          </p:cNvSpPr>
          <p:nvPr/>
        </p:nvSpPr>
        <p:spPr bwMode="auto">
          <a:xfrm>
            <a:off x="4087303" y="2665414"/>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11299" name="Text Box 107">
            <a:extLst>
              <a:ext uri="{FF2B5EF4-FFF2-40B4-BE49-F238E27FC236}">
                <a16:creationId xmlns:a16="http://schemas.microsoft.com/office/drawing/2014/main" id="{53313574-EED5-23B6-F447-23A4CEB8C350}"/>
              </a:ext>
            </a:extLst>
          </p:cNvPr>
          <p:cNvSpPr txBox="1">
            <a:spLocks noChangeArrowheads="1"/>
          </p:cNvSpPr>
          <p:nvPr/>
        </p:nvSpPr>
        <p:spPr bwMode="auto">
          <a:xfrm>
            <a:off x="6158895" y="2736852"/>
            <a:ext cx="394916"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.7</a:t>
            </a:r>
          </a:p>
        </p:txBody>
      </p:sp>
      <p:sp>
        <p:nvSpPr>
          <p:cNvPr id="11300" name="Text Box 108">
            <a:extLst>
              <a:ext uri="{FF2B5EF4-FFF2-40B4-BE49-F238E27FC236}">
                <a16:creationId xmlns:a16="http://schemas.microsoft.com/office/drawing/2014/main" id="{A5BACE31-B126-1790-2605-D2A257D1BFAE}"/>
              </a:ext>
            </a:extLst>
          </p:cNvPr>
          <p:cNvSpPr txBox="1">
            <a:spLocks noChangeArrowheads="1"/>
          </p:cNvSpPr>
          <p:nvPr/>
        </p:nvSpPr>
        <p:spPr bwMode="auto">
          <a:xfrm>
            <a:off x="8922035"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1301" name="Text Box 109">
            <a:extLst>
              <a:ext uri="{FF2B5EF4-FFF2-40B4-BE49-F238E27FC236}">
                <a16:creationId xmlns:a16="http://schemas.microsoft.com/office/drawing/2014/main" id="{70CA5849-6000-3209-38CD-09403D356D36}"/>
              </a:ext>
            </a:extLst>
          </p:cNvPr>
          <p:cNvSpPr txBox="1">
            <a:spLocks noChangeArrowheads="1"/>
          </p:cNvSpPr>
          <p:nvPr/>
        </p:nvSpPr>
        <p:spPr bwMode="auto">
          <a:xfrm>
            <a:off x="2338674" y="4681540"/>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1302" name="Text Box 110">
            <a:extLst>
              <a:ext uri="{FF2B5EF4-FFF2-40B4-BE49-F238E27FC236}">
                <a16:creationId xmlns:a16="http://schemas.microsoft.com/office/drawing/2014/main" id="{B1456707-CBA7-2C10-814D-7803AE568494}"/>
              </a:ext>
            </a:extLst>
          </p:cNvPr>
          <p:cNvSpPr txBox="1">
            <a:spLocks noChangeArrowheads="1"/>
          </p:cNvSpPr>
          <p:nvPr/>
        </p:nvSpPr>
        <p:spPr bwMode="auto">
          <a:xfrm>
            <a:off x="4015074" y="5908675"/>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.9</a:t>
            </a:r>
          </a:p>
        </p:txBody>
      </p:sp>
      <p:sp>
        <p:nvSpPr>
          <p:cNvPr id="11303" name="Text Box 111">
            <a:extLst>
              <a:ext uri="{FF2B5EF4-FFF2-40B4-BE49-F238E27FC236}">
                <a16:creationId xmlns:a16="http://schemas.microsoft.com/office/drawing/2014/main" id="{7AAD916D-7B7B-F40D-CC77-8DBBF039DDC3}"/>
              </a:ext>
            </a:extLst>
          </p:cNvPr>
          <p:cNvSpPr txBox="1">
            <a:spLocks noChangeArrowheads="1"/>
          </p:cNvSpPr>
          <p:nvPr/>
        </p:nvSpPr>
        <p:spPr bwMode="auto">
          <a:xfrm>
            <a:off x="7144952" y="5908675"/>
            <a:ext cx="540533"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.10</a:t>
            </a:r>
          </a:p>
        </p:txBody>
      </p:sp>
      <p:sp>
        <p:nvSpPr>
          <p:cNvPr id="11304" name="Rectangle 113">
            <a:extLst>
              <a:ext uri="{FF2B5EF4-FFF2-40B4-BE49-F238E27FC236}">
                <a16:creationId xmlns:a16="http://schemas.microsoft.com/office/drawing/2014/main" id="{8BBE7E4F-226E-B131-8911-0B5DF0280700}"/>
              </a:ext>
            </a:extLst>
          </p:cNvPr>
          <p:cNvSpPr>
            <a:spLocks noChangeArrowheads="1"/>
          </p:cNvSpPr>
          <p:nvPr/>
        </p:nvSpPr>
        <p:spPr bwMode="auto">
          <a:xfrm>
            <a:off x="8975725" y="2098676"/>
            <a:ext cx="674688"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pc3</a:t>
            </a:r>
            <a:endParaRPr lang="it-IT" altLang="it-IT" sz="2400"/>
          </a:p>
        </p:txBody>
      </p:sp>
      <p:pic>
        <p:nvPicPr>
          <p:cNvPr id="11305" name="Picture 114" descr="scheda-giu">
            <a:extLst>
              <a:ext uri="{FF2B5EF4-FFF2-40B4-BE49-F238E27FC236}">
                <a16:creationId xmlns:a16="http://schemas.microsoft.com/office/drawing/2014/main" id="{3859BF5D-CD85-B733-42F1-4C52D1D6F1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28125" y="2606675"/>
            <a:ext cx="3317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06" name="Line 115">
            <a:extLst>
              <a:ext uri="{FF2B5EF4-FFF2-40B4-BE49-F238E27FC236}">
                <a16:creationId xmlns:a16="http://schemas.microsoft.com/office/drawing/2014/main" id="{9AE9AF07-E24C-022C-5FAF-9888556C7EBE}"/>
              </a:ext>
            </a:extLst>
          </p:cNvPr>
          <p:cNvSpPr>
            <a:spLocks noChangeShapeType="1"/>
          </p:cNvSpPr>
          <p:nvPr/>
        </p:nvSpPr>
        <p:spPr bwMode="auto">
          <a:xfrm>
            <a:off x="9280525" y="3165475"/>
            <a:ext cx="0" cy="762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it-IT"/>
          </a:p>
        </p:txBody>
      </p:sp>
      <p:sp>
        <p:nvSpPr>
          <p:cNvPr id="11307" name="Text Box 116">
            <a:extLst>
              <a:ext uri="{FF2B5EF4-FFF2-40B4-BE49-F238E27FC236}">
                <a16:creationId xmlns:a16="http://schemas.microsoft.com/office/drawing/2014/main" id="{BE9DEB22-B334-0AB6-2245-A96D8EBB4E59}"/>
              </a:ext>
            </a:extLst>
          </p:cNvPr>
          <p:cNvSpPr txBox="1">
            <a:spLocks noChangeArrowheads="1"/>
          </p:cNvSpPr>
          <p:nvPr/>
        </p:nvSpPr>
        <p:spPr bwMode="auto">
          <a:xfrm>
            <a:off x="9509132" y="2784477"/>
            <a:ext cx="6880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None/>
            </a:pPr>
            <a:r>
              <a:rPr lang="it-IT" altLang="it-IT" sz="2000"/>
              <a:t>eth0</a:t>
            </a:r>
          </a:p>
        </p:txBody>
      </p:sp>
      <p:sp>
        <p:nvSpPr>
          <p:cNvPr id="11308" name="Text Box 117">
            <a:extLst>
              <a:ext uri="{FF2B5EF4-FFF2-40B4-BE49-F238E27FC236}">
                <a16:creationId xmlns:a16="http://schemas.microsoft.com/office/drawing/2014/main" id="{07AF5F9E-FE9B-149E-60A9-754C2A39E348}"/>
              </a:ext>
            </a:extLst>
          </p:cNvPr>
          <p:cNvSpPr txBox="1">
            <a:spLocks noChangeArrowheads="1"/>
          </p:cNvSpPr>
          <p:nvPr/>
        </p:nvSpPr>
        <p:spPr bwMode="auto">
          <a:xfrm>
            <a:off x="10187274" y="2736852"/>
            <a:ext cx="401072"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.3</a:t>
            </a:r>
          </a:p>
        </p:txBody>
      </p:sp>
      <p:sp>
        <p:nvSpPr>
          <p:cNvPr id="11309" name="Text Box 106">
            <a:extLst>
              <a:ext uri="{FF2B5EF4-FFF2-40B4-BE49-F238E27FC236}">
                <a16:creationId xmlns:a16="http://schemas.microsoft.com/office/drawing/2014/main" id="{38198B4D-4087-5B5D-1419-04E2FFEFF268}"/>
              </a:ext>
            </a:extLst>
          </p:cNvPr>
          <p:cNvSpPr txBox="1">
            <a:spLocks noChangeArrowheads="1"/>
          </p:cNvSpPr>
          <p:nvPr/>
        </p:nvSpPr>
        <p:spPr bwMode="auto">
          <a:xfrm>
            <a:off x="2251411" y="2708275"/>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0:1</a:t>
            </a:r>
          </a:p>
        </p:txBody>
      </p:sp>
      <p:sp>
        <p:nvSpPr>
          <p:cNvPr id="11310" name="Text Box 106">
            <a:extLst>
              <a:ext uri="{FF2B5EF4-FFF2-40B4-BE49-F238E27FC236}">
                <a16:creationId xmlns:a16="http://schemas.microsoft.com/office/drawing/2014/main" id="{16F8A4C4-8CB0-788D-7507-0FAC5E055CC5}"/>
              </a:ext>
            </a:extLst>
          </p:cNvPr>
          <p:cNvSpPr txBox="1">
            <a:spLocks noChangeArrowheads="1"/>
          </p:cNvSpPr>
          <p:nvPr/>
        </p:nvSpPr>
        <p:spPr bwMode="auto">
          <a:xfrm>
            <a:off x="7752099" y="2736852"/>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0:2</a:t>
            </a:r>
          </a:p>
        </p:txBody>
      </p:sp>
      <p:sp>
        <p:nvSpPr>
          <p:cNvPr id="11311" name="Text Box 106">
            <a:extLst>
              <a:ext uri="{FF2B5EF4-FFF2-40B4-BE49-F238E27FC236}">
                <a16:creationId xmlns:a16="http://schemas.microsoft.com/office/drawing/2014/main" id="{569FBED0-258A-7F6A-B83E-B80511FCD306}"/>
              </a:ext>
            </a:extLst>
          </p:cNvPr>
          <p:cNvSpPr txBox="1">
            <a:spLocks noChangeArrowheads="1"/>
          </p:cNvSpPr>
          <p:nvPr/>
        </p:nvSpPr>
        <p:spPr bwMode="auto">
          <a:xfrm>
            <a:off x="8476791" y="2746377"/>
            <a:ext cx="554960"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0:3</a:t>
            </a:r>
          </a:p>
        </p:txBody>
      </p:sp>
      <p:sp>
        <p:nvSpPr>
          <p:cNvPr id="11312" name="Text Box 106">
            <a:extLst>
              <a:ext uri="{FF2B5EF4-FFF2-40B4-BE49-F238E27FC236}">
                <a16:creationId xmlns:a16="http://schemas.microsoft.com/office/drawing/2014/main" id="{EBD0329C-F704-6870-A2C5-1700D067820A}"/>
              </a:ext>
            </a:extLst>
          </p:cNvPr>
          <p:cNvSpPr txBox="1">
            <a:spLocks noChangeArrowheads="1"/>
          </p:cNvSpPr>
          <p:nvPr/>
        </p:nvSpPr>
        <p:spPr bwMode="auto">
          <a:xfrm>
            <a:off x="1598298" y="4686302"/>
            <a:ext cx="689612"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0:a1</a:t>
            </a:r>
          </a:p>
        </p:txBody>
      </p:sp>
      <p:sp>
        <p:nvSpPr>
          <p:cNvPr id="11313" name="Text Box 106">
            <a:extLst>
              <a:ext uri="{FF2B5EF4-FFF2-40B4-BE49-F238E27FC236}">
                <a16:creationId xmlns:a16="http://schemas.microsoft.com/office/drawing/2014/main" id="{78A1A829-8B02-BE41-2DF7-74BC68AB9862}"/>
              </a:ext>
            </a:extLst>
          </p:cNvPr>
          <p:cNvSpPr txBox="1">
            <a:spLocks noChangeArrowheads="1"/>
          </p:cNvSpPr>
          <p:nvPr/>
        </p:nvSpPr>
        <p:spPr bwMode="auto">
          <a:xfrm>
            <a:off x="9443800" y="4684713"/>
            <a:ext cx="673582"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0:c1</a:t>
            </a:r>
          </a:p>
        </p:txBody>
      </p:sp>
      <p:sp>
        <p:nvSpPr>
          <p:cNvPr id="11314" name="Text Box 106">
            <a:extLst>
              <a:ext uri="{FF2B5EF4-FFF2-40B4-BE49-F238E27FC236}">
                <a16:creationId xmlns:a16="http://schemas.microsoft.com/office/drawing/2014/main" id="{9D0F88E3-2F3B-1C7F-46AB-E56257231BA6}"/>
              </a:ext>
            </a:extLst>
          </p:cNvPr>
          <p:cNvSpPr txBox="1">
            <a:spLocks noChangeArrowheads="1"/>
          </p:cNvSpPr>
          <p:nvPr/>
        </p:nvSpPr>
        <p:spPr bwMode="auto">
          <a:xfrm>
            <a:off x="3205609" y="5911852"/>
            <a:ext cx="696024"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0:b1</a:t>
            </a:r>
          </a:p>
        </p:txBody>
      </p:sp>
      <p:sp>
        <p:nvSpPr>
          <p:cNvPr id="11315" name="Text Box 106">
            <a:extLst>
              <a:ext uri="{FF2B5EF4-FFF2-40B4-BE49-F238E27FC236}">
                <a16:creationId xmlns:a16="http://schemas.microsoft.com/office/drawing/2014/main" id="{264A42C2-ACF5-D242-732A-A22B14A59989}"/>
              </a:ext>
            </a:extLst>
          </p:cNvPr>
          <p:cNvSpPr txBox="1">
            <a:spLocks noChangeArrowheads="1"/>
          </p:cNvSpPr>
          <p:nvPr/>
        </p:nvSpPr>
        <p:spPr bwMode="auto">
          <a:xfrm>
            <a:off x="7806979" y="5911852"/>
            <a:ext cx="696024" cy="400110"/>
          </a:xfrm>
          <a:prstGeom prst="rect">
            <a:avLst/>
          </a:prstGeom>
          <a:solidFill>
            <a:schemeClr val="bg1"/>
          </a:solidFill>
          <a:ln w="9525">
            <a:solidFill>
              <a:schemeClr val="tx1"/>
            </a:solidFill>
            <a:miter lim="800000"/>
            <a:headEnd/>
            <a:tailEnd/>
          </a:ln>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0:b2</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2" name="Rectangle 95">
            <a:extLst>
              <a:ext uri="{FF2B5EF4-FFF2-40B4-BE49-F238E27FC236}">
                <a16:creationId xmlns:a16="http://schemas.microsoft.com/office/drawing/2014/main" id="{26BCD54E-C2C0-7388-A2F3-A87F67D66E6F}"/>
              </a:ext>
            </a:extLst>
          </p:cNvPr>
          <p:cNvSpPr>
            <a:spLocks noGrp="1" noChangeArrowheads="1"/>
          </p:cNvSpPr>
          <p:nvPr>
            <p:ph type="title"/>
          </p:nvPr>
        </p:nvSpPr>
        <p:spPr/>
        <p:txBody>
          <a:bodyPr/>
          <a:lstStyle/>
          <a:p>
            <a:pPr eaLnBrk="1" hangingPunct="1"/>
            <a:r>
              <a:rPr lang="en-US" altLang="it-IT" dirty="0"/>
              <a:t>a quick look at the lab</a:t>
            </a:r>
          </a:p>
        </p:txBody>
      </p:sp>
      <p:sp>
        <p:nvSpPr>
          <p:cNvPr id="15" name="Segnaposto data 2">
            <a:extLst>
              <a:ext uri="{FF2B5EF4-FFF2-40B4-BE49-F238E27FC236}">
                <a16:creationId xmlns:a16="http://schemas.microsoft.com/office/drawing/2014/main" id="{6FC23FCF-AF8F-880B-3763-26C1E17F49B8}"/>
              </a:ext>
            </a:extLst>
          </p:cNvPr>
          <p:cNvSpPr>
            <a:spLocks noGrp="1"/>
          </p:cNvSpPr>
          <p:nvPr>
            <p:ph type="dt" sz="half" idx="10"/>
          </p:nvPr>
        </p:nvSpPr>
        <p:spPr/>
        <p:txBody>
          <a:bodyPr/>
          <a:lstStyle/>
          <a:p>
            <a:pPr>
              <a:defRPr/>
            </a:pPr>
            <a:r>
              <a:rPr lang="it-IT" altLang="it-IT"/>
              <a:t>last update: </a:t>
            </a:r>
            <a:r>
              <a:rPr lang="en-US" altLang="it-IT"/>
              <a:t>Nov 2023</a:t>
            </a:r>
            <a:endParaRPr lang="it-IT" altLang="it-IT"/>
          </a:p>
        </p:txBody>
      </p:sp>
      <p:sp>
        <p:nvSpPr>
          <p:cNvPr id="16" name="Segnaposto piè di pagina 3">
            <a:extLst>
              <a:ext uri="{FF2B5EF4-FFF2-40B4-BE49-F238E27FC236}">
                <a16:creationId xmlns:a16="http://schemas.microsoft.com/office/drawing/2014/main" id="{F4E4618B-7133-56BB-F8A3-1D636EC147F6}"/>
              </a:ext>
            </a:extLst>
          </p:cNvPr>
          <p:cNvSpPr>
            <a:spLocks noGrp="1"/>
          </p:cNvSpPr>
          <p:nvPr>
            <p:ph type="ftr" sz="quarter" idx="11"/>
          </p:nvPr>
        </p:nvSpPr>
        <p:spPr/>
        <p:txBody>
          <a:bodyPr/>
          <a:lstStyle/>
          <a:p>
            <a:pPr>
              <a:defRPr/>
            </a:pPr>
            <a:r>
              <a:rPr lang="it-IT" altLang="it-IT" dirty="0"/>
              <a:t>kathara – [ lab: basic-ipv4 ]</a:t>
            </a:r>
          </a:p>
        </p:txBody>
      </p:sp>
      <p:grpSp>
        <p:nvGrpSpPr>
          <p:cNvPr id="12293" name="Group 105">
            <a:extLst>
              <a:ext uri="{FF2B5EF4-FFF2-40B4-BE49-F238E27FC236}">
                <a16:creationId xmlns:a16="http://schemas.microsoft.com/office/drawing/2014/main" id="{2AF53FD4-95CC-AB69-AD7A-ADDD06823813}"/>
              </a:ext>
            </a:extLst>
          </p:cNvPr>
          <p:cNvGrpSpPr>
            <a:grpSpLocks/>
          </p:cNvGrpSpPr>
          <p:nvPr/>
        </p:nvGrpSpPr>
        <p:grpSpPr bwMode="auto">
          <a:xfrm>
            <a:off x="1271594" y="1903413"/>
            <a:ext cx="3354387" cy="3852862"/>
            <a:chOff x="308" y="935"/>
            <a:chExt cx="2115" cy="2427"/>
          </a:xfrm>
        </p:grpSpPr>
        <p:sp>
          <p:nvSpPr>
            <p:cNvPr id="12297" name="AutoShape 103">
              <a:extLst>
                <a:ext uri="{FF2B5EF4-FFF2-40B4-BE49-F238E27FC236}">
                  <a16:creationId xmlns:a16="http://schemas.microsoft.com/office/drawing/2014/main" id="{815BEE77-1BFA-BBE5-8115-97E19F48CD57}"/>
                </a:ext>
              </a:extLst>
            </p:cNvPr>
            <p:cNvSpPr>
              <a:spLocks noChangeArrowheads="1"/>
            </p:cNvSpPr>
            <p:nvPr/>
          </p:nvSpPr>
          <p:spPr bwMode="auto">
            <a:xfrm>
              <a:off x="308" y="1117"/>
              <a:ext cx="2115" cy="2245"/>
            </a:xfrm>
            <a:prstGeom prst="foldedCorner">
              <a:avLst>
                <a:gd name="adj" fmla="val 12500"/>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pt-BR" altLang="it-IT" sz="1600" b="1">
                <a:latin typeface="Courier New" panose="02070309020205020404" pitchFamily="49" charset="0"/>
              </a:endParaRPr>
            </a:p>
            <a:p>
              <a:pPr eaLnBrk="1" hangingPunct="1">
                <a:spcBef>
                  <a:spcPct val="0"/>
                </a:spcBef>
                <a:buClrTx/>
                <a:buSzTx/>
                <a:buFontTx/>
                <a:buNone/>
              </a:pPr>
              <a:r>
                <a:rPr lang="pt-BR" altLang="it-IT" sz="1600" b="1">
                  <a:latin typeface="Courier New" panose="02070309020205020404" pitchFamily="49" charset="0"/>
                </a:rPr>
                <a:t>r1[0]="A"</a:t>
              </a:r>
            </a:p>
            <a:p>
              <a:pPr eaLnBrk="1" hangingPunct="1">
                <a:spcBef>
                  <a:spcPct val="0"/>
                </a:spcBef>
                <a:buClrTx/>
                <a:buSzTx/>
                <a:buFontTx/>
                <a:buNone/>
              </a:pPr>
              <a:r>
                <a:rPr lang="pt-BR" altLang="it-IT" sz="1600" b="1">
                  <a:latin typeface="Courier New" panose="02070309020205020404" pitchFamily="49" charset="0"/>
                </a:rPr>
                <a:t>r1[1]="B"</a:t>
              </a:r>
            </a:p>
            <a:p>
              <a:pPr eaLnBrk="1" hangingPunct="1">
                <a:spcBef>
                  <a:spcPct val="0"/>
                </a:spcBef>
                <a:buClrTx/>
                <a:buSzTx/>
                <a:buFontTx/>
                <a:buNone/>
              </a:pPr>
              <a:r>
                <a:rPr lang="pt-BR" altLang="it-IT" sz="1600" b="1">
                  <a:latin typeface="Courier New" panose="02070309020205020404" pitchFamily="49" charset="0"/>
                </a:rPr>
                <a:t>r1[image]="kathara/base"</a:t>
              </a:r>
            </a:p>
            <a:p>
              <a:pPr eaLnBrk="1" hangingPunct="1">
                <a:spcBef>
                  <a:spcPct val="0"/>
                </a:spcBef>
                <a:buClrTx/>
                <a:buSzTx/>
                <a:buFontTx/>
                <a:buNone/>
              </a:pPr>
              <a:r>
                <a:rPr lang="pt-BR" altLang="it-IT" sz="1600" b="1">
                  <a:latin typeface="Courier New" panose="02070309020205020404" pitchFamily="49" charset="0"/>
                </a:rPr>
                <a:t>r1[ipv6]="false"</a:t>
              </a:r>
            </a:p>
            <a:p>
              <a:pPr eaLnBrk="1" hangingPunct="1">
                <a:spcBef>
                  <a:spcPct val="0"/>
                </a:spcBef>
                <a:buClrTx/>
                <a:buSzTx/>
                <a:buFontTx/>
                <a:buNone/>
              </a:pPr>
              <a:endParaRPr lang="pt-BR" altLang="it-IT" sz="1600" b="1">
                <a:latin typeface="Courier New" panose="02070309020205020404" pitchFamily="49" charset="0"/>
              </a:endParaRPr>
            </a:p>
            <a:p>
              <a:pPr eaLnBrk="1" hangingPunct="1">
                <a:spcBef>
                  <a:spcPct val="0"/>
                </a:spcBef>
                <a:buClrTx/>
                <a:buSzTx/>
                <a:buFontTx/>
                <a:buNone/>
              </a:pPr>
              <a:r>
                <a:rPr lang="pt-BR" altLang="it-IT" sz="1600" b="1">
                  <a:latin typeface="Courier New" panose="02070309020205020404" pitchFamily="49" charset="0"/>
                </a:rPr>
                <a:t>r2[0]="C"</a:t>
              </a:r>
            </a:p>
            <a:p>
              <a:pPr eaLnBrk="1" hangingPunct="1">
                <a:spcBef>
                  <a:spcPct val="0"/>
                </a:spcBef>
                <a:buClrTx/>
                <a:buSzTx/>
                <a:buFontTx/>
                <a:buNone/>
              </a:pPr>
              <a:r>
                <a:rPr lang="pt-BR" altLang="it-IT" sz="1600" b="1">
                  <a:latin typeface="Courier New" panose="02070309020205020404" pitchFamily="49" charset="0"/>
                </a:rPr>
                <a:t>r2[1]="B"</a:t>
              </a:r>
            </a:p>
            <a:p>
              <a:pPr eaLnBrk="1" hangingPunct="1">
                <a:spcBef>
                  <a:spcPct val="0"/>
                </a:spcBef>
                <a:buClrTx/>
                <a:buSzTx/>
                <a:buFontTx/>
                <a:buNone/>
              </a:pPr>
              <a:r>
                <a:rPr lang="pt-BR" altLang="it-IT" sz="1600" b="1">
                  <a:latin typeface="Courier New" panose="02070309020205020404" pitchFamily="49" charset="0"/>
                </a:rPr>
                <a:t>r2[image]="kathara/base"</a:t>
              </a:r>
            </a:p>
            <a:p>
              <a:pPr eaLnBrk="1" hangingPunct="1">
                <a:spcBef>
                  <a:spcPct val="0"/>
                </a:spcBef>
                <a:buClrTx/>
                <a:buSzTx/>
                <a:buFontTx/>
                <a:buNone/>
              </a:pPr>
              <a:r>
                <a:rPr lang="pt-BR" altLang="it-IT" sz="1600" b="1">
                  <a:latin typeface="Courier New" panose="02070309020205020404" pitchFamily="49" charset="0"/>
                </a:rPr>
                <a:t>r2[ipv6]="false"</a:t>
              </a:r>
            </a:p>
            <a:p>
              <a:pPr eaLnBrk="1" hangingPunct="1">
                <a:spcBef>
                  <a:spcPct val="0"/>
                </a:spcBef>
                <a:buClrTx/>
                <a:buSzTx/>
                <a:buFontTx/>
                <a:buNone/>
              </a:pPr>
              <a:endParaRPr lang="pt-BR" altLang="it-IT" sz="1600" b="1">
                <a:latin typeface="Courier New" panose="02070309020205020404" pitchFamily="49" charset="0"/>
              </a:endParaRPr>
            </a:p>
            <a:p>
              <a:pPr eaLnBrk="1" hangingPunct="1">
                <a:spcBef>
                  <a:spcPct val="0"/>
                </a:spcBef>
                <a:buClrTx/>
                <a:buSzTx/>
                <a:buFontTx/>
                <a:buNone/>
              </a:pPr>
              <a:r>
                <a:rPr lang="pt-BR" altLang="it-IT" sz="1600" b="1">
                  <a:latin typeface="Courier New" panose="02070309020205020404" pitchFamily="49" charset="0"/>
                </a:rPr>
                <a:t>pc1[0]="A"</a:t>
              </a:r>
            </a:p>
            <a:p>
              <a:pPr eaLnBrk="1" hangingPunct="1">
                <a:spcBef>
                  <a:spcPct val="0"/>
                </a:spcBef>
                <a:buClrTx/>
                <a:buSzTx/>
                <a:buFontTx/>
                <a:buNone/>
              </a:pPr>
              <a:r>
                <a:rPr lang="pt-BR" altLang="it-IT" sz="1600" b="1">
                  <a:latin typeface="Courier New" panose="02070309020205020404" pitchFamily="49" charset="0"/>
                </a:rPr>
                <a:t>pc1[image]="kathara/base"</a:t>
              </a:r>
            </a:p>
            <a:p>
              <a:pPr eaLnBrk="1" hangingPunct="1">
                <a:spcBef>
                  <a:spcPct val="0"/>
                </a:spcBef>
                <a:buClrTx/>
                <a:buSzTx/>
                <a:buFontTx/>
                <a:buNone/>
              </a:pPr>
              <a:r>
                <a:rPr lang="pt-BR" altLang="it-IT" sz="1600" b="1">
                  <a:latin typeface="Courier New" panose="02070309020205020404" pitchFamily="49" charset="0"/>
                </a:rPr>
                <a:t>pc1[ipv6]="false"</a:t>
              </a:r>
            </a:p>
          </p:txBody>
        </p:sp>
        <p:sp>
          <p:nvSpPr>
            <p:cNvPr id="12298" name="AutoShape 104">
              <a:extLst>
                <a:ext uri="{FF2B5EF4-FFF2-40B4-BE49-F238E27FC236}">
                  <a16:creationId xmlns:a16="http://schemas.microsoft.com/office/drawing/2014/main" id="{5F8AEA73-9B43-3F02-D572-F5901AFCB049}"/>
                </a:ext>
              </a:extLst>
            </p:cNvPr>
            <p:cNvSpPr>
              <a:spLocks noChangeArrowheads="1"/>
            </p:cNvSpPr>
            <p:nvPr/>
          </p:nvSpPr>
          <p:spPr bwMode="auto">
            <a:xfrm>
              <a:off x="353" y="935"/>
              <a:ext cx="953"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lab.conf</a:t>
              </a:r>
            </a:p>
          </p:txBody>
        </p:sp>
      </p:grpSp>
      <p:grpSp>
        <p:nvGrpSpPr>
          <p:cNvPr id="12294" name="Group 105">
            <a:extLst>
              <a:ext uri="{FF2B5EF4-FFF2-40B4-BE49-F238E27FC236}">
                <a16:creationId xmlns:a16="http://schemas.microsoft.com/office/drawing/2014/main" id="{31077BAD-D57B-20D0-FC27-58D1F00EB405}"/>
              </a:ext>
            </a:extLst>
          </p:cNvPr>
          <p:cNvGrpSpPr>
            <a:grpSpLocks/>
          </p:cNvGrpSpPr>
          <p:nvPr/>
        </p:nvGrpSpPr>
        <p:grpSpPr bwMode="auto">
          <a:xfrm>
            <a:off x="4849813" y="1916113"/>
            <a:ext cx="6070600" cy="3840162"/>
            <a:chOff x="2549" y="835"/>
            <a:chExt cx="2115" cy="2419"/>
          </a:xfrm>
        </p:grpSpPr>
        <p:sp>
          <p:nvSpPr>
            <p:cNvPr id="12295" name="AutoShape 103">
              <a:extLst>
                <a:ext uri="{FF2B5EF4-FFF2-40B4-BE49-F238E27FC236}">
                  <a16:creationId xmlns:a16="http://schemas.microsoft.com/office/drawing/2014/main" id="{BF86EBAE-7709-4E3F-B5D8-AF8A10EC966C}"/>
                </a:ext>
              </a:extLst>
            </p:cNvPr>
            <p:cNvSpPr>
              <a:spLocks noChangeArrowheads="1"/>
            </p:cNvSpPr>
            <p:nvPr/>
          </p:nvSpPr>
          <p:spPr bwMode="auto">
            <a:xfrm>
              <a:off x="2549" y="1009"/>
              <a:ext cx="2115" cy="2245"/>
            </a:xfrm>
            <a:prstGeom prst="foldedCorner">
              <a:avLst>
                <a:gd name="adj" fmla="val 12500"/>
              </a:avLst>
            </a:prstGeom>
            <a:solidFill>
              <a:schemeClr val="bg1"/>
            </a:solidFill>
            <a:ln w="19050">
              <a:solidFill>
                <a:schemeClr val="tx1"/>
              </a:solidFill>
              <a:round/>
              <a:headEnd/>
              <a:tailEnd/>
            </a:ln>
            <a:effectLst>
              <a:outerShdw dist="107763" dir="2700000" algn="ctr" rotWithShape="0">
                <a:schemeClr val="bg2"/>
              </a:outerShdw>
            </a:effec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pt-BR" altLang="it-IT" sz="1600" b="1">
                <a:latin typeface="Courier New" panose="02070309020205020404" pitchFamily="49" charset="0"/>
              </a:endParaRPr>
            </a:p>
            <a:p>
              <a:pPr eaLnBrk="1" hangingPunct="1">
                <a:spcBef>
                  <a:spcPct val="0"/>
                </a:spcBef>
                <a:buClrTx/>
                <a:buSzTx/>
                <a:buFontTx/>
                <a:buNone/>
              </a:pPr>
              <a:r>
                <a:rPr lang="pt-BR" altLang="it-IT" sz="1600" b="1">
                  <a:latin typeface="Courier New" panose="02070309020205020404" pitchFamily="49" charset="0"/>
                </a:rPr>
                <a:t>pc2[0]="C"</a:t>
              </a:r>
            </a:p>
            <a:p>
              <a:pPr eaLnBrk="1" hangingPunct="1">
                <a:spcBef>
                  <a:spcPct val="0"/>
                </a:spcBef>
                <a:buClrTx/>
                <a:buSzTx/>
                <a:buFontTx/>
                <a:buNone/>
              </a:pPr>
              <a:r>
                <a:rPr lang="pt-BR" altLang="it-IT" sz="1600" b="1">
                  <a:latin typeface="Courier New" panose="02070309020205020404" pitchFamily="49" charset="0"/>
                </a:rPr>
                <a:t>pc2[image]="kathara/base"</a:t>
              </a:r>
            </a:p>
            <a:p>
              <a:pPr eaLnBrk="1" hangingPunct="1">
                <a:spcBef>
                  <a:spcPct val="0"/>
                </a:spcBef>
                <a:buClrTx/>
                <a:buSzTx/>
                <a:buFontTx/>
                <a:buNone/>
              </a:pPr>
              <a:r>
                <a:rPr lang="pt-BR" altLang="it-IT" sz="1600" b="1">
                  <a:latin typeface="Courier New" panose="02070309020205020404" pitchFamily="49" charset="0"/>
                </a:rPr>
                <a:t>pc2[ipv6]="false"</a:t>
              </a:r>
            </a:p>
            <a:p>
              <a:pPr eaLnBrk="1" hangingPunct="1">
                <a:spcBef>
                  <a:spcPct val="0"/>
                </a:spcBef>
                <a:buClrTx/>
                <a:buSzTx/>
                <a:buFontTx/>
                <a:buNone/>
              </a:pPr>
              <a:endParaRPr lang="pt-BR" altLang="it-IT" sz="1600" b="1">
                <a:latin typeface="Courier New" panose="02070309020205020404" pitchFamily="49" charset="0"/>
              </a:endParaRPr>
            </a:p>
            <a:p>
              <a:pPr eaLnBrk="1" hangingPunct="1">
                <a:spcBef>
                  <a:spcPct val="0"/>
                </a:spcBef>
                <a:buClrTx/>
                <a:buSzTx/>
                <a:buFontTx/>
                <a:buNone/>
              </a:pPr>
              <a:r>
                <a:rPr lang="pt-BR" altLang="it-IT" sz="1600" b="1">
                  <a:latin typeface="Courier New" panose="02070309020205020404" pitchFamily="49" charset="0"/>
                </a:rPr>
                <a:t>pc3[0]="C"</a:t>
              </a:r>
            </a:p>
            <a:p>
              <a:pPr eaLnBrk="1" hangingPunct="1">
                <a:spcBef>
                  <a:spcPct val="0"/>
                </a:spcBef>
                <a:buClrTx/>
                <a:buSzTx/>
                <a:buFontTx/>
                <a:buNone/>
              </a:pPr>
              <a:r>
                <a:rPr lang="pt-BR" altLang="it-IT" sz="1600" b="1">
                  <a:latin typeface="Courier New" panose="02070309020205020404" pitchFamily="49" charset="0"/>
                </a:rPr>
                <a:t>pc3[image]="kathara/base"</a:t>
              </a:r>
            </a:p>
            <a:p>
              <a:pPr eaLnBrk="1" hangingPunct="1">
                <a:spcBef>
                  <a:spcPct val="0"/>
                </a:spcBef>
                <a:buClrTx/>
                <a:buSzTx/>
                <a:buFontTx/>
                <a:buNone/>
              </a:pPr>
              <a:r>
                <a:rPr lang="pt-BR" altLang="it-IT" sz="1600" b="1">
                  <a:latin typeface="Courier New" panose="02070309020205020404" pitchFamily="49" charset="0"/>
                </a:rPr>
                <a:t>pc3[ipv6]="false"</a:t>
              </a:r>
            </a:p>
            <a:p>
              <a:pPr eaLnBrk="1" hangingPunct="1">
                <a:spcBef>
                  <a:spcPct val="0"/>
                </a:spcBef>
                <a:buClrTx/>
                <a:buSzTx/>
                <a:buFontTx/>
                <a:buNone/>
              </a:pPr>
              <a:endParaRPr lang="pt-BR" altLang="it-IT" sz="1600" b="1">
                <a:latin typeface="Courier New" panose="02070309020205020404" pitchFamily="49" charset="0"/>
              </a:endParaRPr>
            </a:p>
            <a:p>
              <a:pPr eaLnBrk="1" hangingPunct="1">
                <a:spcBef>
                  <a:spcPct val="0"/>
                </a:spcBef>
                <a:buClrTx/>
                <a:buSzTx/>
                <a:buFontTx/>
                <a:buNone/>
              </a:pPr>
              <a:r>
                <a:rPr lang="pt-BR" altLang="it-IT" sz="1600" b="1">
                  <a:latin typeface="Courier New" panose="02070309020205020404" pitchFamily="49" charset="0"/>
                </a:rPr>
                <a:t>wireshark[bridged]=true</a:t>
              </a:r>
            </a:p>
            <a:p>
              <a:pPr eaLnBrk="1" hangingPunct="1">
                <a:spcBef>
                  <a:spcPct val="0"/>
                </a:spcBef>
                <a:buClrTx/>
                <a:buSzTx/>
                <a:buFontTx/>
                <a:buNone/>
              </a:pPr>
              <a:r>
                <a:rPr lang="pt-BR" altLang="it-IT" sz="1600" b="1">
                  <a:latin typeface="Courier New" panose="02070309020205020404" pitchFamily="49" charset="0"/>
                </a:rPr>
                <a:t>wireshark[port]="3000:3000"</a:t>
              </a:r>
            </a:p>
            <a:p>
              <a:pPr eaLnBrk="1" hangingPunct="1">
                <a:spcBef>
                  <a:spcPct val="0"/>
                </a:spcBef>
                <a:buClrTx/>
                <a:buSzTx/>
                <a:buFontTx/>
                <a:buNone/>
              </a:pPr>
              <a:r>
                <a:rPr lang="pt-BR" altLang="it-IT" sz="1600" b="1">
                  <a:latin typeface="Courier New" panose="02070309020205020404" pitchFamily="49" charset="0"/>
                </a:rPr>
                <a:t>wireshark[image]="lscr.io/linuxserver/wireshark"</a:t>
              </a:r>
            </a:p>
            <a:p>
              <a:pPr eaLnBrk="1" hangingPunct="1">
                <a:spcBef>
                  <a:spcPct val="0"/>
                </a:spcBef>
                <a:buClrTx/>
                <a:buSzTx/>
                <a:buFontTx/>
                <a:buNone/>
              </a:pPr>
              <a:r>
                <a:rPr lang="pt-BR" altLang="it-IT" sz="1600" b="1">
                  <a:latin typeface="Courier New" panose="02070309020205020404" pitchFamily="49" charset="0"/>
                </a:rPr>
                <a:t>wireshark[num_terms]=0</a:t>
              </a:r>
            </a:p>
          </p:txBody>
        </p:sp>
        <p:sp>
          <p:nvSpPr>
            <p:cNvPr id="12296" name="AutoShape 104">
              <a:extLst>
                <a:ext uri="{FF2B5EF4-FFF2-40B4-BE49-F238E27FC236}">
                  <a16:creationId xmlns:a16="http://schemas.microsoft.com/office/drawing/2014/main" id="{BFEC9902-88C0-54AE-3627-271DC01BD519}"/>
                </a:ext>
              </a:extLst>
            </p:cNvPr>
            <p:cNvSpPr>
              <a:spLocks noChangeArrowheads="1"/>
            </p:cNvSpPr>
            <p:nvPr/>
          </p:nvSpPr>
          <p:spPr bwMode="auto">
            <a:xfrm>
              <a:off x="2607" y="835"/>
              <a:ext cx="953" cy="227"/>
            </a:xfrm>
            <a:prstGeom prst="foldedCorner">
              <a:avLst>
                <a:gd name="adj" fmla="val 8278"/>
              </a:avLst>
            </a:prstGeom>
            <a:solidFill>
              <a:schemeClr val="accent2"/>
            </a:solidFill>
            <a:ln w="19050">
              <a:solidFill>
                <a:schemeClr val="tx1"/>
              </a:solidFill>
              <a:round/>
              <a:headEnd/>
              <a:tailEn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600" b="1">
                  <a:latin typeface="Courier New" panose="02070309020205020404" pitchFamily="49" charset="0"/>
                </a:rPr>
                <a:t>lab.conf</a:t>
              </a:r>
            </a:p>
          </p:txBody>
        </p:sp>
      </p:grpSp>
    </p:spTree>
  </p:cSld>
  <p:clrMapOvr>
    <a:masterClrMapping/>
  </p:clrMapOvr>
</p:sld>
</file>

<file path=ppt/theme/theme1.xml><?xml version="1.0" encoding="utf-8"?>
<a:theme xmlns:a="http://schemas.openxmlformats.org/drawingml/2006/main" name="slides-template">
  <a:themeElements>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fontScheme name="slides-template">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lides-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lides-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lides-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lides-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lides-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lides-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lides-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lides-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lides-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lides-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lides-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slides-template 13">
        <a:dk1>
          <a:srgbClr val="000000"/>
        </a:dk1>
        <a:lt1>
          <a:srgbClr val="FFFFFF"/>
        </a:lt1>
        <a:dk2>
          <a:srgbClr val="FF0000"/>
        </a:dk2>
        <a:lt2>
          <a:srgbClr val="808080"/>
        </a:lt2>
        <a:accent1>
          <a:srgbClr val="99C4DF"/>
        </a:accent1>
        <a:accent2>
          <a:srgbClr val="FCEA04"/>
        </a:accent2>
        <a:accent3>
          <a:srgbClr val="FFFFFF"/>
        </a:accent3>
        <a:accent4>
          <a:srgbClr val="000000"/>
        </a:accent4>
        <a:accent5>
          <a:srgbClr val="CADEEC"/>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2" id="{CEF9E157-3A07-1948-A978-1A0E0EF844D0}" vid="{6931B5DE-37A9-0140-8222-582175C387CF}"/>
    </a:ext>
  </a:extLst>
</a:theme>
</file>

<file path=ppt/theme/theme2.xml><?xml version="1.0" encoding="utf-8"?>
<a:theme xmlns:a="http://schemas.openxmlformats.org/drawingml/2006/main" name="Tema di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37c45f14-d49a-44b2-a48a-3f25cba2ab6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7EB2CA632F902743835D1E561AFB238F" ma:contentTypeVersion="16" ma:contentTypeDescription="Creare un nuovo documento." ma:contentTypeScope="" ma:versionID="3212e702edaf026d34f3f463c2b197f1">
  <xsd:schema xmlns:xsd="http://www.w3.org/2001/XMLSchema" xmlns:xs="http://www.w3.org/2001/XMLSchema" xmlns:p="http://schemas.microsoft.com/office/2006/metadata/properties" xmlns:ns3="81e8b71c-ed62-4b5a-8a6a-dfc35b998427" xmlns:ns4="37c45f14-d49a-44b2-a48a-3f25cba2ab6d" targetNamespace="http://schemas.microsoft.com/office/2006/metadata/properties" ma:root="true" ma:fieldsID="c7890791843b95e4852a59e66f9e0c3a" ns3:_="" ns4:_="">
    <xsd:import namespace="81e8b71c-ed62-4b5a-8a6a-dfc35b998427"/>
    <xsd:import namespace="37c45f14-d49a-44b2-a48a-3f25cba2ab6d"/>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DateTaken" minOccurs="0"/>
                <xsd:element ref="ns4:MediaServiceGenerationTime" minOccurs="0"/>
                <xsd:element ref="ns4:MediaServiceEventHashCode" minOccurs="0"/>
                <xsd:element ref="ns4:MediaServiceLocation" minOccurs="0"/>
                <xsd:element ref="ns4:MediaLengthInSeconds" minOccurs="0"/>
                <xsd:element ref="ns4:MediaServiceAutoKeyPoints" minOccurs="0"/>
                <xsd:element ref="ns4:MediaServiceKeyPoints" minOccurs="0"/>
                <xsd:element ref="ns4:_activity" minOccurs="0"/>
                <xsd:element ref="ns4: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e8b71c-ed62-4b5a-8a6a-dfc35b998427" elementFormDefault="qualified">
    <xsd:import namespace="http://schemas.microsoft.com/office/2006/documentManagement/types"/>
    <xsd:import namespace="http://schemas.microsoft.com/office/infopath/2007/PartnerControls"/>
    <xsd:element name="SharedWithUsers" ma:index="8" nillable="true" ma:displayName="Condivis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Condiviso con dettagli" ma:description="" ma:internalName="SharedWithDetails" ma:readOnly="true">
      <xsd:simpleType>
        <xsd:restriction base="dms:Note">
          <xsd:maxLength value="255"/>
        </xsd:restriction>
      </xsd:simpleType>
    </xsd:element>
    <xsd:element name="SharingHintHash" ma:index="10" nillable="true" ma:displayName="Hash suggerimento condivisione"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7c45f14-d49a-44b2-a48a-3f25cba2ab6d"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true">
      <xsd:simpleType>
        <xsd:restriction base="dms:Note">
          <xsd:maxLength value="255"/>
        </xsd:restriction>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33CB6BD-420D-45A7-A697-6C9DAB4721DA}">
  <ds:schemaRefs>
    <ds:schemaRef ds:uri="37c45f14-d49a-44b2-a48a-3f25cba2ab6d"/>
    <ds:schemaRef ds:uri="81e8b71c-ed62-4b5a-8a6a-dfc35b99842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D71EC864-2156-4B21-A067-1D25A4DE593D}">
  <ds:schemaRefs>
    <ds:schemaRef ds:uri="37c45f14-d49a-44b2-a48a-3f25cba2ab6d"/>
    <ds:schemaRef ds:uri="81e8b71c-ed62-4b5a-8a6a-dfc35b99842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F04DE2C-E681-4AC7-A274-897442D1E1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Kathara Template new Logo</Template>
  <TotalTime>81</TotalTime>
  <Words>3314</Words>
  <Application>Microsoft Macintosh PowerPoint</Application>
  <PresentationFormat>Widescreen</PresentationFormat>
  <Paragraphs>604</Paragraphs>
  <Slides>50</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50</vt:i4>
      </vt:variant>
    </vt:vector>
  </HeadingPairs>
  <TitlesOfParts>
    <vt:vector size="58" baseType="lpstr">
      <vt:lpstr>Arial</vt:lpstr>
      <vt:lpstr>Calibri</vt:lpstr>
      <vt:lpstr>Courier New</vt:lpstr>
      <vt:lpstr>Lucida Console</vt:lpstr>
      <vt:lpstr>Tahoma</vt:lpstr>
      <vt:lpstr>Times New Roman</vt:lpstr>
      <vt:lpstr>Wingdings</vt:lpstr>
      <vt:lpstr>slides-template</vt:lpstr>
      <vt:lpstr>kathara lab</vt:lpstr>
      <vt:lpstr>copyright notice</vt:lpstr>
      <vt:lpstr>content of the lab</vt:lpstr>
      <vt:lpstr>lab configuration</vt:lpstr>
      <vt:lpstr>network topology – high level view</vt:lpstr>
      <vt:lpstr>network topology – MAC addresses</vt:lpstr>
      <vt:lpstr>network topology – IPv4 address plan</vt:lpstr>
      <vt:lpstr>network topology – complete overview</vt:lpstr>
      <vt:lpstr>a quick look at the lab</vt:lpstr>
      <vt:lpstr>a quick look at the lab</vt:lpstr>
      <vt:lpstr>a quick look at the lab</vt:lpstr>
      <vt:lpstr>a quick look at the lab</vt:lpstr>
      <vt:lpstr>a quick look at the lab</vt:lpstr>
      <vt:lpstr>a quick look at the lab</vt:lpstr>
      <vt:lpstr>a quick look at the lab</vt:lpstr>
      <vt:lpstr>a quick look at the lab</vt:lpstr>
      <vt:lpstr>start the lab</vt:lpstr>
      <vt:lpstr>useful commands</vt:lpstr>
      <vt:lpstr>check the IPv4 addresses</vt:lpstr>
      <vt:lpstr>check the default route</vt:lpstr>
      <vt:lpstr>check the router routing tables</vt:lpstr>
      <vt:lpstr>sniff the traffic</vt:lpstr>
      <vt:lpstr>ping from pc3 to pc2 and related arp behavior</vt:lpstr>
      <vt:lpstr>on pc3</vt:lpstr>
      <vt:lpstr>inspecting the arp cache of pc3</vt:lpstr>
      <vt:lpstr>inspecting the arp cache </vt:lpstr>
      <vt:lpstr>inspecting the arp cache </vt:lpstr>
      <vt:lpstr>inspecting the arp cache</vt:lpstr>
      <vt:lpstr>inspecting the arp cache</vt:lpstr>
      <vt:lpstr>wireshark</vt:lpstr>
      <vt:lpstr>wireshark</vt:lpstr>
      <vt:lpstr>wireshark</vt:lpstr>
      <vt:lpstr>wireshark</vt:lpstr>
      <vt:lpstr>ping from pc2 to pc1 and related arp behavior</vt:lpstr>
      <vt:lpstr>sniff the traffic</vt:lpstr>
      <vt:lpstr>on pc2</vt:lpstr>
      <vt:lpstr>inspecting the arp cache (non local traffic)</vt:lpstr>
      <vt:lpstr>inspecting the arp cache (non local traffic)</vt:lpstr>
      <vt:lpstr>inspecting the arp cache (non local traffic)</vt:lpstr>
      <vt:lpstr>wireshark</vt:lpstr>
      <vt:lpstr>understanding the whole picture</vt:lpstr>
      <vt:lpstr>traceroute from pc2 to pc1 and related arp behavior</vt:lpstr>
      <vt:lpstr>sniff the traffic</vt:lpstr>
      <vt:lpstr>on pc2</vt:lpstr>
      <vt:lpstr>wireshark</vt:lpstr>
      <vt:lpstr>wireshark</vt:lpstr>
      <vt:lpstr>wireshark</vt:lpstr>
      <vt:lpstr>wireshark</vt:lpstr>
      <vt:lpstr>wireshark</vt:lpstr>
      <vt:lpstr>proposed exercises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Netkit lab - arp</dc:title>
  <dc:subject>Address Resolution Protocol for local and non local traffic</dc:subject>
  <dc:creator>G. Di Battista, M. Patrignani, M. Pizzonia, F. Ricci, M. Rimondini</dc:creator>
  <cp:keywords>Netkit, ARP</cp:keywords>
  <cp:lastModifiedBy>Lorenzo Ariemma</cp:lastModifiedBy>
  <cp:revision>5</cp:revision>
  <cp:lastPrinted>2001-12-19T21:14:42Z</cp:lastPrinted>
  <dcterms:created xsi:type="dcterms:W3CDTF">2000-11-11T21:58:48Z</dcterms:created>
  <dcterms:modified xsi:type="dcterms:W3CDTF">2023-11-29T17:52:08Z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1</vt:i4>
  </property>
  <property fmtid="{D5CDD505-2E9C-101B-9397-08002B2CF9AE}" pid="3" name="GraphicType">
    <vt:i4>2</vt:i4>
  </property>
  <property fmtid="{D5CDD505-2E9C-101B-9397-08002B2CF9AE}" pid="4" name="Compression">
    <vt:i4>80</vt:i4>
  </property>
  <property fmtid="{D5CDD505-2E9C-101B-9397-08002B2CF9AE}" pid="5" name="ScreenSize">
    <vt:i4>2</vt:i4>
  </property>
  <property fmtid="{D5CDD505-2E9C-101B-9397-08002B2CF9AE}" pid="6" name="ScreenUsage">
    <vt:i4>1</vt:i4>
  </property>
  <property fmtid="{D5CDD505-2E9C-101B-9397-08002B2CF9AE}" pid="7" name="MailAddress">
    <vt:lpwstr>patrigna@dia.uniroma3.it</vt:lpwstr>
  </property>
  <property fmtid="{D5CDD505-2E9C-101B-9397-08002B2CF9AE}" pid="8" name="HomePage">
    <vt:lpwstr>http://www.dia.uniroma3.it/~patrigna</vt:lpwstr>
  </property>
  <property fmtid="{D5CDD505-2E9C-101B-9397-08002B2CF9AE}" pid="9" name="Other">
    <vt:lpwstr/>
  </property>
  <property fmtid="{D5CDD505-2E9C-101B-9397-08002B2CF9AE}" pid="10" name="DownloadOriginal">
    <vt:bool>true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3</vt:i4>
  </property>
  <property fmtid="{D5CDD505-2E9C-101B-9397-08002B2CF9AE}" pid="19" name="ShowNotes">
    <vt:bool>false</vt:bool>
  </property>
  <property fmtid="{D5CDD505-2E9C-101B-9397-08002B2CF9AE}" pid="20" name="NavBtnPos">
    <vt:i4>1</vt:i4>
  </property>
  <property fmtid="{D5CDD505-2E9C-101B-9397-08002B2CF9AE}" pid="21" name="OutputDir">
    <vt:lpwstr>C:\titto\teaching\ie</vt:lpwstr>
  </property>
  <property fmtid="{D5CDD505-2E9C-101B-9397-08002B2CF9AE}" pid="22" name="ContentTypeId">
    <vt:lpwstr>0x0101007EB2CA632F902743835D1E561AFB238F</vt:lpwstr>
  </property>
</Properties>
</file>

<file path=docProps/thumbnail.jpeg>
</file>